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6858000" cx="12192000"/>
  <p:notesSz cx="6858000" cy="9144000"/>
  <p:embeddedFontLst>
    <p:embeddedFont>
      <p:font typeface="Helvetica Neue"/>
      <p:regular r:id="rId24"/>
      <p:bold r:id="rId25"/>
      <p:italic r:id="rId26"/>
      <p:boldItalic r:id="rId27"/>
    </p:embeddedFont>
    <p:embeddedFont>
      <p:font typeface="Helvetica Neue Light"/>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i6ssdeq5yFXReyO+hbWDuTQs4s4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2F329D7-93FF-49FC-A104-C661931F7BF6}">
  <a:tblStyle styleId="{32F329D7-93FF-49FC-A104-C661931F7BF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HelveticaNeue-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elveticaNeue-italic.fntdata"/><Relationship Id="rId25" Type="http://schemas.openxmlformats.org/officeDocument/2006/relationships/font" Target="fonts/HelveticaNeue-bold.fntdata"/><Relationship Id="rId28" Type="http://schemas.openxmlformats.org/officeDocument/2006/relationships/font" Target="fonts/HelveticaNeueLight-regular.fntdata"/><Relationship Id="rId27" Type="http://schemas.openxmlformats.org/officeDocument/2006/relationships/font" Target="fonts/HelveticaNeue-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elveticaNeueLigh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Light-boldItalic.fntdata"/><Relationship Id="rId30" Type="http://schemas.openxmlformats.org/officeDocument/2006/relationships/font" Target="fonts/HelveticaNeueLight-italic.fntdata"/><Relationship Id="rId11" Type="http://schemas.openxmlformats.org/officeDocument/2006/relationships/slide" Target="slides/slide5.xml"/><Relationship Id="rId10" Type="http://schemas.openxmlformats.org/officeDocument/2006/relationships/slide" Target="slides/slide4.xml"/><Relationship Id="rId32"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8b0de1d5ff_0_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g18b0de1d5ff_0_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c400634bf8_2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c400634bf8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c400634bf8_2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c400634bf8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c400634bf8_3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c400634bf8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c400634bf8_2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c400634bf8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c400634bf8_3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c400634bf8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c400634bf8_2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c400634bf8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400634bf8_3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c400634bf8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8b0de1d5ff_0_6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18b0de1d5ff_0_6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8b0de1d5ff_0_6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18b0de1d5ff_0_6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b91ac1393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b91ac139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c400634bf8_3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c400634bf8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b936291b04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b936291b0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b936291b04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b936291b0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c400634bf8_3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c400634bf8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c400634bf8_3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c400634bf8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c400634bf8_3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c400634bf8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 Slide">
    <p:bg>
      <p:bgPr>
        <a:solidFill>
          <a:schemeClr val="lt2"/>
        </a:solidFill>
      </p:bgPr>
    </p:bg>
    <p:spTree>
      <p:nvGrpSpPr>
        <p:cNvPr id="11" name="Shape 11"/>
        <p:cNvGrpSpPr/>
        <p:nvPr/>
      </p:nvGrpSpPr>
      <p:grpSpPr>
        <a:xfrm>
          <a:off x="0" y="0"/>
          <a:ext cx="0" cy="0"/>
          <a:chOff x="0" y="0"/>
          <a:chExt cx="0" cy="0"/>
        </a:xfrm>
      </p:grpSpPr>
      <p:sp>
        <p:nvSpPr>
          <p:cNvPr id="12" name="Google Shape;12;g18b0de1d5ff_0_173"/>
          <p:cNvSpPr txBox="1"/>
          <p:nvPr>
            <p:ph idx="1" type="body"/>
          </p:nvPr>
        </p:nvSpPr>
        <p:spPr>
          <a:xfrm>
            <a:off x="844150" y="4710224"/>
            <a:ext cx="10515600" cy="552000"/>
          </a:xfrm>
          <a:prstGeom prst="rect">
            <a:avLst/>
          </a:prstGeom>
          <a:noFill/>
          <a:ln cap="flat" cmpd="sng" w="9525">
            <a:solidFill>
              <a:schemeClr val="lt2"/>
            </a:solidFill>
            <a:prstDash val="solid"/>
            <a:round/>
            <a:headEnd len="sm" w="sm" type="none"/>
            <a:tailEnd len="sm" w="sm" type="none"/>
          </a:ln>
        </p:spPr>
        <p:txBody>
          <a:bodyPr anchorCtr="0" anchor="t" bIns="45700" lIns="91425" spcFirstLastPara="1" rIns="91425" wrap="square" tIns="45700">
            <a:normAutofit/>
          </a:bodyPr>
          <a:lstStyle>
            <a:lvl1pPr indent="-228600" lvl="0" marL="457200" algn="l">
              <a:lnSpc>
                <a:spcPct val="90000"/>
              </a:lnSpc>
              <a:spcBef>
                <a:spcPts val="1100"/>
              </a:spcBef>
              <a:spcAft>
                <a:spcPts val="0"/>
              </a:spcAft>
              <a:buClr>
                <a:srgbClr val="444848"/>
              </a:buClr>
              <a:buSzPts val="2000"/>
              <a:buFont typeface="Helvetica Neue Light"/>
              <a:buNone/>
              <a:defRPr b="0" i="0" sz="2000">
                <a:solidFill>
                  <a:srgbClr val="444848"/>
                </a:solidFill>
                <a:latin typeface="Helvetica Neue Light"/>
                <a:ea typeface="Helvetica Neue Light"/>
                <a:cs typeface="Helvetica Neue Light"/>
                <a:sym typeface="Helvetica Neue Light"/>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pic>
        <p:nvPicPr>
          <p:cNvPr id="13" name="Google Shape;13;g18b0de1d5ff_0_173"/>
          <p:cNvPicPr preferRelativeResize="0"/>
          <p:nvPr/>
        </p:nvPicPr>
        <p:blipFill rotWithShape="1">
          <a:blip r:embed="rId2">
            <a:alphaModFix/>
          </a:blip>
          <a:srcRect b="42109" l="31992" r="32031" t="42024"/>
          <a:stretch/>
        </p:blipFill>
        <p:spPr>
          <a:xfrm>
            <a:off x="7430948" y="751519"/>
            <a:ext cx="3928800" cy="1333240"/>
          </a:xfrm>
          <a:prstGeom prst="rect">
            <a:avLst/>
          </a:prstGeom>
          <a:noFill/>
          <a:ln>
            <a:noFill/>
          </a:ln>
        </p:spPr>
      </p:pic>
      <p:sp>
        <p:nvSpPr>
          <p:cNvPr id="14" name="Google Shape;14;g18b0de1d5ff_0_173"/>
          <p:cNvSpPr txBox="1"/>
          <p:nvPr>
            <p:ph idx="2" type="body"/>
          </p:nvPr>
        </p:nvSpPr>
        <p:spPr>
          <a:xfrm>
            <a:off x="844150" y="3784993"/>
            <a:ext cx="10515900" cy="9015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100"/>
              </a:spcBef>
              <a:spcAft>
                <a:spcPts val="0"/>
              </a:spcAft>
              <a:buClr>
                <a:schemeClr val="dk2"/>
              </a:buClr>
              <a:buSzPts val="4400"/>
              <a:buFont typeface="Helvetica Neue"/>
              <a:buNone/>
              <a:defRPr b="1" i="0" sz="4400">
                <a:solidFill>
                  <a:schemeClr val="dk2"/>
                </a:solidFill>
                <a:latin typeface="Helvetica Neue"/>
                <a:ea typeface="Helvetica Neue"/>
                <a:cs typeface="Helvetica Neue"/>
                <a:sym typeface="Helvetica Neue"/>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1"/>
          <p:cNvSpPr/>
          <p:nvPr>
            <p:ph idx="2" type="pic"/>
          </p:nvPr>
        </p:nvSpPr>
        <p:spPr>
          <a:xfrm>
            <a:off x="5183188" y="987425"/>
            <a:ext cx="6172200" cy="4873500"/>
          </a:xfrm>
          <a:prstGeom prst="rect">
            <a:avLst/>
          </a:prstGeom>
          <a:noFill/>
          <a:ln>
            <a:noFill/>
          </a:ln>
        </p:spPr>
      </p:sp>
      <p:sp>
        <p:nvSpPr>
          <p:cNvPr id="68" name="Google Shape;68;p21"/>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3"/>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3"/>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3" name="Shape 93"/>
        <p:cNvGrpSpPr/>
        <p:nvPr/>
      </p:nvGrpSpPr>
      <p:grpSpPr>
        <a:xfrm>
          <a:off x="0" y="0"/>
          <a:ext cx="0" cy="0"/>
          <a:chOff x="0" y="0"/>
          <a:chExt cx="0" cy="0"/>
        </a:xfrm>
      </p:grpSpPr>
      <p:sp>
        <p:nvSpPr>
          <p:cNvPr id="94" name="Google Shape;94;g18b0de1d5ff_0_525"/>
          <p:cNvSpPr txBox="1"/>
          <p:nvPr>
            <p:ph type="title"/>
          </p:nvPr>
        </p:nvSpPr>
        <p:spPr>
          <a:xfrm>
            <a:off x="594303" y="266700"/>
            <a:ext cx="10515600" cy="1325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000"/>
              <a:buFont typeface="Helvetica Neue"/>
              <a:buNone/>
              <a:defRPr sz="4000">
                <a:solidFill>
                  <a:schemeClr val="dk1"/>
                </a:solidFill>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95" name="Google Shape;95;g18b0de1d5ff_0_525"/>
          <p:cNvSpPr txBox="1"/>
          <p:nvPr>
            <p:ph idx="1" type="body"/>
          </p:nvPr>
        </p:nvSpPr>
        <p:spPr>
          <a:xfrm>
            <a:off x="582427" y="1768950"/>
            <a:ext cx="10515600" cy="4351200"/>
          </a:xfrm>
          <a:prstGeom prst="rect">
            <a:avLst/>
          </a:prstGeom>
          <a:noFill/>
          <a:ln>
            <a:noFill/>
          </a:ln>
        </p:spPr>
        <p:txBody>
          <a:bodyPr anchorCtr="0" anchor="t" bIns="45700" lIns="91425" spcFirstLastPara="1" rIns="91425" wrap="square" tIns="45700">
            <a:noAutofit/>
          </a:bodyPr>
          <a:lstStyle>
            <a:lvl1pPr indent="-381000" lvl="0" marL="457200" algn="l">
              <a:lnSpc>
                <a:spcPct val="90000"/>
              </a:lnSpc>
              <a:spcBef>
                <a:spcPts val="1100"/>
              </a:spcBef>
              <a:spcAft>
                <a:spcPts val="0"/>
              </a:spcAft>
              <a:buClr>
                <a:schemeClr val="dk1"/>
              </a:buClr>
              <a:buSzPts val="2400"/>
              <a:buFont typeface="Helvetica Neue Light"/>
              <a:buChar char="•"/>
              <a:defRPr sz="2400"/>
            </a:lvl1pPr>
            <a:lvl2pPr indent="-355600" lvl="1" marL="914400" algn="l">
              <a:lnSpc>
                <a:spcPct val="90000"/>
              </a:lnSpc>
              <a:spcBef>
                <a:spcPts val="500"/>
              </a:spcBef>
              <a:spcAft>
                <a:spcPts val="0"/>
              </a:spcAft>
              <a:buClr>
                <a:schemeClr val="dk1"/>
              </a:buClr>
              <a:buSzPts val="2000"/>
              <a:buFont typeface="Helvetica Neue Light"/>
              <a:buChar char="•"/>
              <a:defRPr sz="2000"/>
            </a:lvl2pPr>
            <a:lvl3pPr indent="-349250" lvl="2" marL="1371600" algn="l">
              <a:lnSpc>
                <a:spcPct val="90000"/>
              </a:lnSpc>
              <a:spcBef>
                <a:spcPts val="500"/>
              </a:spcBef>
              <a:spcAft>
                <a:spcPts val="0"/>
              </a:spcAft>
              <a:buClr>
                <a:schemeClr val="dk1"/>
              </a:buClr>
              <a:buSzPts val="1900"/>
              <a:buFont typeface="Helvetica Neue Light"/>
              <a:buChar char="•"/>
              <a:defRPr sz="1900"/>
            </a:lvl3pPr>
            <a:lvl4pPr indent="-330200" lvl="3" marL="1828800" algn="l">
              <a:lnSpc>
                <a:spcPct val="90000"/>
              </a:lnSpc>
              <a:spcBef>
                <a:spcPts val="500"/>
              </a:spcBef>
              <a:spcAft>
                <a:spcPts val="0"/>
              </a:spcAft>
              <a:buClr>
                <a:schemeClr val="dk1"/>
              </a:buClr>
              <a:buSzPts val="1600"/>
              <a:buFont typeface="Helvetica Neue Light"/>
              <a:buChar char="•"/>
              <a:defRPr sz="1600"/>
            </a:lvl4pPr>
            <a:lvl5pPr indent="-330200" lvl="4" marL="2286000" algn="l">
              <a:lnSpc>
                <a:spcPct val="90000"/>
              </a:lnSpc>
              <a:spcBef>
                <a:spcPts val="500"/>
              </a:spcBef>
              <a:spcAft>
                <a:spcPts val="0"/>
              </a:spcAft>
              <a:buClr>
                <a:schemeClr val="dk1"/>
              </a:buClr>
              <a:buSzPts val="1600"/>
              <a:buFont typeface="Helvetica Neue Light"/>
              <a:buChar char="•"/>
              <a:defRPr sz="1600"/>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96" name="Google Shape;96;g18b0de1d5ff_0_525"/>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97" name="Google Shape;97;g18b0de1d5ff_0_525"/>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98" name="Google Shape;98;g18b0de1d5ff_0_525"/>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extLst>
    <p:ext uri="{DCECCB84-F9BA-43D5-87BE-67443E8EF086}">
      <p15:sldGuideLst>
        <p15:guide id="1" orient="horz" pos="73">
          <p15:clr>
            <a:srgbClr val="FBAE40"/>
          </p15:clr>
        </p15:guide>
        <p15:guide id="2" pos="3840">
          <p15:clr>
            <a:srgbClr val="FBAE40"/>
          </p15:clr>
        </p15:guide>
        <p15:guide id="3" orient="horz" pos="4247">
          <p15:clr>
            <a:srgbClr val="FBAE40"/>
          </p15:clr>
        </p15:guide>
        <p15:guide id="4" orient="horz" pos="164">
          <p15:clr>
            <a:srgbClr val="FBAE40"/>
          </p15:clr>
        </p15:guide>
        <p15:guide id="5" orient="horz" pos="1003">
          <p15:clr>
            <a:srgbClr val="FBAE40"/>
          </p15:clr>
        </p15:guide>
        <p15:guide id="6" pos="121">
          <p15:clr>
            <a:srgbClr val="FBAE40"/>
          </p15:clr>
        </p15:guide>
        <p15:guide id="7" pos="370">
          <p15:clr>
            <a:srgbClr val="FBAE40"/>
          </p15:clr>
        </p15:guide>
        <p15:guide id="8" orient="horz" pos="1117">
          <p15:clr>
            <a:srgbClr val="FBAE40"/>
          </p15:clr>
        </p15:guide>
        <p15:guide id="9" pos="6992">
          <p15:clr>
            <a:srgbClr val="FBAE40"/>
          </p15:clr>
        </p15:guide>
        <p15:guide id="10" orient="horz" pos="3861">
          <p15:clr>
            <a:srgbClr val="FBAE40"/>
          </p15:clr>
        </p15:guide>
        <p15:guide id="11" pos="7559">
          <p15:clr>
            <a:srgbClr val="FBAE40"/>
          </p15:clr>
        </p15:guide>
        <p15:guide id="12" orient="horz" pos="3974">
          <p15:clr>
            <a:srgbClr val="FBAE40"/>
          </p15:clr>
        </p15:guide>
        <p15:guide id="13" orient="horz" pos="4201">
          <p15:clr>
            <a:srgbClr val="FBAE40"/>
          </p15:clr>
        </p15:guide>
        <p15:guide id="14" orient="horz" pos="411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lt2"/>
        </a:solidFill>
      </p:bgPr>
    </p:bg>
    <p:spTree>
      <p:nvGrpSpPr>
        <p:cNvPr id="99" name="Shape 99"/>
        <p:cNvGrpSpPr/>
        <p:nvPr/>
      </p:nvGrpSpPr>
      <p:grpSpPr>
        <a:xfrm>
          <a:off x="0" y="0"/>
          <a:ext cx="0" cy="0"/>
          <a:chOff x="0" y="0"/>
          <a:chExt cx="0" cy="0"/>
        </a:xfrm>
      </p:grpSpPr>
      <p:sp>
        <p:nvSpPr>
          <p:cNvPr id="100" name="Google Shape;100;g18b0de1d5ff_0_515"/>
          <p:cNvSpPr txBox="1"/>
          <p:nvPr>
            <p:ph idx="1" type="body"/>
          </p:nvPr>
        </p:nvSpPr>
        <p:spPr>
          <a:xfrm>
            <a:off x="844150" y="4710224"/>
            <a:ext cx="10515600" cy="552000"/>
          </a:xfrm>
          <a:prstGeom prst="rect">
            <a:avLst/>
          </a:prstGeom>
          <a:noFill/>
          <a:ln cap="flat" cmpd="sng" w="9525">
            <a:solidFill>
              <a:schemeClr val="lt2"/>
            </a:solidFill>
            <a:prstDash val="solid"/>
            <a:round/>
            <a:headEnd len="sm" w="sm" type="none"/>
            <a:tailEnd len="sm" w="sm" type="none"/>
          </a:ln>
        </p:spPr>
        <p:txBody>
          <a:bodyPr anchorCtr="0" anchor="t" bIns="45700" lIns="91425" spcFirstLastPara="1" rIns="91425" wrap="square" tIns="45700">
            <a:noAutofit/>
          </a:bodyPr>
          <a:lstStyle>
            <a:lvl1pPr indent="-228600" lvl="0" marL="457200" algn="l">
              <a:lnSpc>
                <a:spcPct val="90000"/>
              </a:lnSpc>
              <a:spcBef>
                <a:spcPts val="1100"/>
              </a:spcBef>
              <a:spcAft>
                <a:spcPts val="0"/>
              </a:spcAft>
              <a:buClr>
                <a:srgbClr val="444848"/>
              </a:buClr>
              <a:buSzPts val="2000"/>
              <a:buFont typeface="Helvetica Neue Light"/>
              <a:buNone/>
              <a:defRPr b="0" i="0" sz="2000">
                <a:solidFill>
                  <a:srgbClr val="444848"/>
                </a:solidFill>
                <a:latin typeface="Helvetica Neue Light"/>
                <a:ea typeface="Helvetica Neue Light"/>
                <a:cs typeface="Helvetica Neue Light"/>
                <a:sym typeface="Helvetica Neue Light"/>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pic>
        <p:nvPicPr>
          <p:cNvPr id="101" name="Google Shape;101;g18b0de1d5ff_0_515"/>
          <p:cNvPicPr preferRelativeResize="0"/>
          <p:nvPr/>
        </p:nvPicPr>
        <p:blipFill rotWithShape="1">
          <a:blip r:embed="rId2">
            <a:alphaModFix/>
          </a:blip>
          <a:srcRect b="42109" l="31992" r="32031" t="42024"/>
          <a:stretch/>
        </p:blipFill>
        <p:spPr>
          <a:xfrm>
            <a:off x="7430948" y="751519"/>
            <a:ext cx="3928800" cy="1333240"/>
          </a:xfrm>
          <a:prstGeom prst="rect">
            <a:avLst/>
          </a:prstGeom>
          <a:noFill/>
          <a:ln>
            <a:noFill/>
          </a:ln>
        </p:spPr>
      </p:pic>
      <p:sp>
        <p:nvSpPr>
          <p:cNvPr id="102" name="Google Shape;102;g18b0de1d5ff_0_515"/>
          <p:cNvSpPr txBox="1"/>
          <p:nvPr>
            <p:ph idx="2" type="body"/>
          </p:nvPr>
        </p:nvSpPr>
        <p:spPr>
          <a:xfrm>
            <a:off x="844150" y="3784993"/>
            <a:ext cx="10515900" cy="9015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100"/>
              </a:spcBef>
              <a:spcAft>
                <a:spcPts val="0"/>
              </a:spcAft>
              <a:buClr>
                <a:schemeClr val="dk2"/>
              </a:buClr>
              <a:buSzPts val="4400"/>
              <a:buFont typeface="Helvetica Neue"/>
              <a:buNone/>
              <a:defRPr b="1" i="0" sz="4400">
                <a:solidFill>
                  <a:schemeClr val="dk2"/>
                </a:solidFill>
                <a:latin typeface="Helvetica Neue"/>
                <a:ea typeface="Helvetica Neue"/>
                <a:cs typeface="Helvetica Neue"/>
                <a:sym typeface="Helvetica Neue"/>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3" name="Shape 103"/>
        <p:cNvGrpSpPr/>
        <p:nvPr/>
      </p:nvGrpSpPr>
      <p:grpSpPr>
        <a:xfrm>
          <a:off x="0" y="0"/>
          <a:ext cx="0" cy="0"/>
          <a:chOff x="0" y="0"/>
          <a:chExt cx="0" cy="0"/>
        </a:xfrm>
      </p:grpSpPr>
      <p:sp>
        <p:nvSpPr>
          <p:cNvPr id="104" name="Google Shape;104;g18b0de1d5ff_0_519"/>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2"/>
              </a:buClr>
              <a:buSzPts val="3600"/>
              <a:buFont typeface="Helvetica Neue"/>
              <a:buNone/>
              <a:defRPr sz="3600">
                <a:solidFill>
                  <a:schemeClr val="dk2"/>
                </a:solidFill>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05" name="Google Shape;105;g18b0de1d5ff_0_519"/>
          <p:cNvSpPr txBox="1"/>
          <p:nvPr>
            <p:ph idx="1" type="body"/>
          </p:nvPr>
        </p:nvSpPr>
        <p:spPr>
          <a:xfrm>
            <a:off x="831850" y="4589463"/>
            <a:ext cx="10515600" cy="1500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100"/>
              </a:spcBef>
              <a:spcAft>
                <a:spcPts val="0"/>
              </a:spcAft>
              <a:buClr>
                <a:srgbClr val="888888"/>
              </a:buClr>
              <a:buSzPts val="2000"/>
              <a:buFont typeface="Helvetica Neue Light"/>
              <a:buNone/>
              <a:defRPr b="0" i="0" sz="2000">
                <a:solidFill>
                  <a:srgbClr val="888888"/>
                </a:solidFill>
                <a:latin typeface="Helvetica Neue Light"/>
                <a:ea typeface="Helvetica Neue Light"/>
                <a:cs typeface="Helvetica Neue Light"/>
                <a:sym typeface="Helvetica Neue Light"/>
              </a:defRPr>
            </a:lvl1pPr>
            <a:lvl2pPr indent="-228600" lvl="1" marL="914400" algn="l">
              <a:lnSpc>
                <a:spcPct val="90000"/>
              </a:lnSpc>
              <a:spcBef>
                <a:spcPts val="500"/>
              </a:spcBef>
              <a:spcAft>
                <a:spcPts val="0"/>
              </a:spcAft>
              <a:buClr>
                <a:srgbClr val="888888"/>
              </a:buClr>
              <a:buSzPts val="2000"/>
              <a:buFont typeface="Helvetica Neue Light"/>
              <a:buNone/>
              <a:defRPr sz="2000">
                <a:solidFill>
                  <a:srgbClr val="888888"/>
                </a:solidFill>
              </a:defRPr>
            </a:lvl2pPr>
            <a:lvl3pPr indent="-228600" lvl="2" marL="1371600" algn="l">
              <a:lnSpc>
                <a:spcPct val="90000"/>
              </a:lnSpc>
              <a:spcBef>
                <a:spcPts val="500"/>
              </a:spcBef>
              <a:spcAft>
                <a:spcPts val="0"/>
              </a:spcAft>
              <a:buClr>
                <a:srgbClr val="888888"/>
              </a:buClr>
              <a:buSzPts val="1900"/>
              <a:buFont typeface="Helvetica Neue Light"/>
              <a:buNone/>
              <a:defRPr sz="1900">
                <a:solidFill>
                  <a:srgbClr val="888888"/>
                </a:solidFill>
              </a:defRPr>
            </a:lvl3pPr>
            <a:lvl4pPr indent="-228600" lvl="3" marL="1828800" algn="l">
              <a:lnSpc>
                <a:spcPct val="90000"/>
              </a:lnSpc>
              <a:spcBef>
                <a:spcPts val="500"/>
              </a:spcBef>
              <a:spcAft>
                <a:spcPts val="0"/>
              </a:spcAft>
              <a:buClr>
                <a:srgbClr val="888888"/>
              </a:buClr>
              <a:buSzPts val="1600"/>
              <a:buFont typeface="Helvetica Neue Light"/>
              <a:buNone/>
              <a:defRPr sz="1600">
                <a:solidFill>
                  <a:srgbClr val="888888"/>
                </a:solidFill>
              </a:defRPr>
            </a:lvl4pPr>
            <a:lvl5pPr indent="-228600" lvl="4" marL="2286000" algn="l">
              <a:lnSpc>
                <a:spcPct val="90000"/>
              </a:lnSpc>
              <a:spcBef>
                <a:spcPts val="500"/>
              </a:spcBef>
              <a:spcAft>
                <a:spcPts val="0"/>
              </a:spcAft>
              <a:buClr>
                <a:srgbClr val="888888"/>
              </a:buClr>
              <a:buSzPts val="1600"/>
              <a:buFont typeface="Helvetica Neue Light"/>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06" name="Google Shape;106;g18b0de1d5ff_0_519"/>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07" name="Google Shape;107;g18b0de1d5ff_0_519"/>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08" name="Google Shape;108;g18b0de1d5ff_0_519"/>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9" name="Shape 109"/>
        <p:cNvGrpSpPr/>
        <p:nvPr/>
      </p:nvGrpSpPr>
      <p:grpSpPr>
        <a:xfrm>
          <a:off x="0" y="0"/>
          <a:ext cx="0" cy="0"/>
          <a:chOff x="0" y="0"/>
          <a:chExt cx="0" cy="0"/>
        </a:xfrm>
      </p:grpSpPr>
      <p:sp>
        <p:nvSpPr>
          <p:cNvPr id="110" name="Google Shape;110;g18b0de1d5ff_0_531"/>
          <p:cNvSpPr txBox="1"/>
          <p:nvPr>
            <p:ph type="title"/>
          </p:nvPr>
        </p:nvSpPr>
        <p:spPr>
          <a:xfrm>
            <a:off x="838200" y="365125"/>
            <a:ext cx="10515600" cy="1325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900"/>
              <a:buNone/>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11" name="Google Shape;111;g18b0de1d5ff_0_531"/>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12" name="Google Shape;112;g18b0de1d5ff_0_531"/>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13" name="Google Shape;113;g18b0de1d5ff_0_531"/>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14" name="Google Shape;114;g18b0de1d5ff_0_531"/>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15" name="Google Shape;115;g18b0de1d5ff_0_531"/>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6" name="Shape 116"/>
        <p:cNvGrpSpPr/>
        <p:nvPr/>
      </p:nvGrpSpPr>
      <p:grpSpPr>
        <a:xfrm>
          <a:off x="0" y="0"/>
          <a:ext cx="0" cy="0"/>
          <a:chOff x="0" y="0"/>
          <a:chExt cx="0" cy="0"/>
        </a:xfrm>
      </p:grpSpPr>
      <p:sp>
        <p:nvSpPr>
          <p:cNvPr id="117" name="Google Shape;117;g18b0de1d5ff_0_538"/>
          <p:cNvSpPr txBox="1"/>
          <p:nvPr>
            <p:ph type="title"/>
          </p:nvPr>
        </p:nvSpPr>
        <p:spPr>
          <a:xfrm>
            <a:off x="839788" y="365125"/>
            <a:ext cx="10515600" cy="1325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1900"/>
              <a:buNone/>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18" name="Google Shape;118;g18b0de1d5ff_0_538"/>
          <p:cNvSpPr txBox="1"/>
          <p:nvPr>
            <p:ph idx="1" type="body"/>
          </p:nvPr>
        </p:nvSpPr>
        <p:spPr>
          <a:xfrm>
            <a:off x="839788" y="1681163"/>
            <a:ext cx="5157600" cy="8241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100"/>
              </a:spcBef>
              <a:spcAft>
                <a:spcPts val="0"/>
              </a:spcAft>
              <a:buClr>
                <a:schemeClr val="dk1"/>
              </a:buClr>
              <a:buSzPts val="2400"/>
              <a:buFont typeface="Helvetica Neue Light"/>
              <a:buNone/>
              <a:defRPr b="1" sz="2400"/>
            </a:lvl1pPr>
            <a:lvl2pPr indent="-228600" lvl="1" marL="914400" algn="l">
              <a:lnSpc>
                <a:spcPct val="90000"/>
              </a:lnSpc>
              <a:spcBef>
                <a:spcPts val="500"/>
              </a:spcBef>
              <a:spcAft>
                <a:spcPts val="0"/>
              </a:spcAft>
              <a:buClr>
                <a:schemeClr val="dk1"/>
              </a:buClr>
              <a:buSzPts val="2000"/>
              <a:buFont typeface="Helvetica Neue Light"/>
              <a:buNone/>
              <a:defRPr b="1" sz="2000"/>
            </a:lvl2pPr>
            <a:lvl3pPr indent="-228600" lvl="2" marL="1371600" algn="l">
              <a:lnSpc>
                <a:spcPct val="90000"/>
              </a:lnSpc>
              <a:spcBef>
                <a:spcPts val="500"/>
              </a:spcBef>
              <a:spcAft>
                <a:spcPts val="0"/>
              </a:spcAft>
              <a:buClr>
                <a:schemeClr val="dk1"/>
              </a:buClr>
              <a:buSzPts val="1900"/>
              <a:buFont typeface="Helvetica Neue Light"/>
              <a:buNone/>
              <a:defRPr b="1" sz="1900"/>
            </a:lvl3pPr>
            <a:lvl4pPr indent="-228600" lvl="3" marL="1828800" algn="l">
              <a:lnSpc>
                <a:spcPct val="90000"/>
              </a:lnSpc>
              <a:spcBef>
                <a:spcPts val="500"/>
              </a:spcBef>
              <a:spcAft>
                <a:spcPts val="0"/>
              </a:spcAft>
              <a:buClr>
                <a:schemeClr val="dk1"/>
              </a:buClr>
              <a:buSzPts val="1600"/>
              <a:buFont typeface="Helvetica Neue Light"/>
              <a:buNone/>
              <a:defRPr b="1" sz="1600"/>
            </a:lvl4pPr>
            <a:lvl5pPr indent="-228600" lvl="4" marL="2286000" algn="l">
              <a:lnSpc>
                <a:spcPct val="90000"/>
              </a:lnSpc>
              <a:spcBef>
                <a:spcPts val="500"/>
              </a:spcBef>
              <a:spcAft>
                <a:spcPts val="0"/>
              </a:spcAft>
              <a:buClr>
                <a:schemeClr val="dk1"/>
              </a:buClr>
              <a:buSzPts val="1600"/>
              <a:buFont typeface="Helvetica Neue Light"/>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19" name="Google Shape;119;g18b0de1d5ff_0_538"/>
          <p:cNvSpPr txBox="1"/>
          <p:nvPr>
            <p:ph idx="2" type="body"/>
          </p:nvPr>
        </p:nvSpPr>
        <p:spPr>
          <a:xfrm>
            <a:off x="839788" y="2505075"/>
            <a:ext cx="5157600" cy="36843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20" name="Google Shape;120;g18b0de1d5ff_0_538"/>
          <p:cNvSpPr txBox="1"/>
          <p:nvPr>
            <p:ph idx="3" type="body"/>
          </p:nvPr>
        </p:nvSpPr>
        <p:spPr>
          <a:xfrm>
            <a:off x="6172200" y="1681163"/>
            <a:ext cx="5183100" cy="8241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100"/>
              </a:spcBef>
              <a:spcAft>
                <a:spcPts val="0"/>
              </a:spcAft>
              <a:buClr>
                <a:schemeClr val="dk1"/>
              </a:buClr>
              <a:buSzPts val="2400"/>
              <a:buFont typeface="Helvetica Neue Light"/>
              <a:buNone/>
              <a:defRPr b="1" sz="2400"/>
            </a:lvl1pPr>
            <a:lvl2pPr indent="-228600" lvl="1" marL="914400" algn="l">
              <a:lnSpc>
                <a:spcPct val="90000"/>
              </a:lnSpc>
              <a:spcBef>
                <a:spcPts val="500"/>
              </a:spcBef>
              <a:spcAft>
                <a:spcPts val="0"/>
              </a:spcAft>
              <a:buClr>
                <a:schemeClr val="dk1"/>
              </a:buClr>
              <a:buSzPts val="2000"/>
              <a:buFont typeface="Helvetica Neue Light"/>
              <a:buNone/>
              <a:defRPr b="1" sz="2000"/>
            </a:lvl2pPr>
            <a:lvl3pPr indent="-228600" lvl="2" marL="1371600" algn="l">
              <a:lnSpc>
                <a:spcPct val="90000"/>
              </a:lnSpc>
              <a:spcBef>
                <a:spcPts val="500"/>
              </a:spcBef>
              <a:spcAft>
                <a:spcPts val="0"/>
              </a:spcAft>
              <a:buClr>
                <a:schemeClr val="dk1"/>
              </a:buClr>
              <a:buSzPts val="1900"/>
              <a:buFont typeface="Helvetica Neue Light"/>
              <a:buNone/>
              <a:defRPr b="1" sz="1900"/>
            </a:lvl3pPr>
            <a:lvl4pPr indent="-228600" lvl="3" marL="1828800" algn="l">
              <a:lnSpc>
                <a:spcPct val="90000"/>
              </a:lnSpc>
              <a:spcBef>
                <a:spcPts val="500"/>
              </a:spcBef>
              <a:spcAft>
                <a:spcPts val="0"/>
              </a:spcAft>
              <a:buClr>
                <a:schemeClr val="dk1"/>
              </a:buClr>
              <a:buSzPts val="1600"/>
              <a:buFont typeface="Helvetica Neue Light"/>
              <a:buNone/>
              <a:defRPr b="1" sz="1600"/>
            </a:lvl4pPr>
            <a:lvl5pPr indent="-228600" lvl="4" marL="2286000" algn="l">
              <a:lnSpc>
                <a:spcPct val="90000"/>
              </a:lnSpc>
              <a:spcBef>
                <a:spcPts val="500"/>
              </a:spcBef>
              <a:spcAft>
                <a:spcPts val="0"/>
              </a:spcAft>
              <a:buClr>
                <a:schemeClr val="dk1"/>
              </a:buClr>
              <a:buSzPts val="1600"/>
              <a:buFont typeface="Helvetica Neue Light"/>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1" name="Google Shape;121;g18b0de1d5ff_0_538"/>
          <p:cNvSpPr txBox="1"/>
          <p:nvPr>
            <p:ph idx="4" type="body"/>
          </p:nvPr>
        </p:nvSpPr>
        <p:spPr>
          <a:xfrm>
            <a:off x="6172200" y="2505075"/>
            <a:ext cx="5183100" cy="36843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22" name="Google Shape;122;g18b0de1d5ff_0_538"/>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23" name="Google Shape;123;g18b0de1d5ff_0_538"/>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24" name="Google Shape;124;g18b0de1d5ff_0_538"/>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5" name="Shape 125"/>
        <p:cNvGrpSpPr/>
        <p:nvPr/>
      </p:nvGrpSpPr>
      <p:grpSpPr>
        <a:xfrm>
          <a:off x="0" y="0"/>
          <a:ext cx="0" cy="0"/>
          <a:chOff x="0" y="0"/>
          <a:chExt cx="0" cy="0"/>
        </a:xfrm>
      </p:grpSpPr>
      <p:sp>
        <p:nvSpPr>
          <p:cNvPr id="126" name="Google Shape;126;g18b0de1d5ff_0_547"/>
          <p:cNvSpPr txBox="1"/>
          <p:nvPr>
            <p:ph type="title"/>
          </p:nvPr>
        </p:nvSpPr>
        <p:spPr>
          <a:xfrm>
            <a:off x="838200" y="365125"/>
            <a:ext cx="10515600" cy="1325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000"/>
              <a:buFont typeface="Helvetica Neue"/>
              <a:buNone/>
              <a:defRPr sz="4000"/>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27" name="Google Shape;127;g18b0de1d5ff_0_547"/>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28" name="Google Shape;128;g18b0de1d5ff_0_547"/>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29" name="Google Shape;129;g18b0de1d5ff_0_547"/>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 name="Shape 130"/>
        <p:cNvGrpSpPr/>
        <p:nvPr/>
      </p:nvGrpSpPr>
      <p:grpSpPr>
        <a:xfrm>
          <a:off x="0" y="0"/>
          <a:ext cx="0" cy="0"/>
          <a:chOff x="0" y="0"/>
          <a:chExt cx="0" cy="0"/>
        </a:xfrm>
      </p:grpSpPr>
      <p:sp>
        <p:nvSpPr>
          <p:cNvPr id="131" name="Google Shape;131;g18b0de1d5ff_0_552"/>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32" name="Google Shape;132;g18b0de1d5ff_0_552"/>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33" name="Google Shape;133;g18b0de1d5ff_0_552"/>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4" name="Shape 134"/>
        <p:cNvGrpSpPr/>
        <p:nvPr/>
      </p:nvGrpSpPr>
      <p:grpSpPr>
        <a:xfrm>
          <a:off x="0" y="0"/>
          <a:ext cx="0" cy="0"/>
          <a:chOff x="0" y="0"/>
          <a:chExt cx="0" cy="0"/>
        </a:xfrm>
      </p:grpSpPr>
      <p:sp>
        <p:nvSpPr>
          <p:cNvPr id="135" name="Google Shape;135;g18b0de1d5ff_0_556"/>
          <p:cNvSpPr txBox="1"/>
          <p:nvPr>
            <p:ph type="title"/>
          </p:nvPr>
        </p:nvSpPr>
        <p:spPr>
          <a:xfrm>
            <a:off x="839788" y="457200"/>
            <a:ext cx="3932400" cy="15999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Helvetica Neue"/>
              <a:buNone/>
              <a:defRPr sz="3200"/>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36" name="Google Shape;136;g18b0de1d5ff_0_556"/>
          <p:cNvSpPr txBox="1"/>
          <p:nvPr>
            <p:ph idx="1" type="body"/>
          </p:nvPr>
        </p:nvSpPr>
        <p:spPr>
          <a:xfrm>
            <a:off x="5183188" y="987425"/>
            <a:ext cx="6171900" cy="4873500"/>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100"/>
              </a:spcBef>
              <a:spcAft>
                <a:spcPts val="0"/>
              </a:spcAft>
              <a:buClr>
                <a:schemeClr val="dk1"/>
              </a:buClr>
              <a:buSzPts val="3200"/>
              <a:buFont typeface="Helvetica Neue Light"/>
              <a:buChar char="•"/>
              <a:defRPr sz="3200"/>
            </a:lvl1pPr>
            <a:lvl2pPr indent="-406400" lvl="1" marL="914400" algn="l">
              <a:lnSpc>
                <a:spcPct val="90000"/>
              </a:lnSpc>
              <a:spcBef>
                <a:spcPts val="500"/>
              </a:spcBef>
              <a:spcAft>
                <a:spcPts val="0"/>
              </a:spcAft>
              <a:buClr>
                <a:schemeClr val="dk1"/>
              </a:buClr>
              <a:buSzPts val="2800"/>
              <a:buFont typeface="Helvetica Neue Light"/>
              <a:buChar char="•"/>
              <a:defRPr sz="2800"/>
            </a:lvl2pPr>
            <a:lvl3pPr indent="-381000" lvl="2" marL="1371600" algn="l">
              <a:lnSpc>
                <a:spcPct val="90000"/>
              </a:lnSpc>
              <a:spcBef>
                <a:spcPts val="500"/>
              </a:spcBef>
              <a:spcAft>
                <a:spcPts val="0"/>
              </a:spcAft>
              <a:buClr>
                <a:schemeClr val="dk1"/>
              </a:buClr>
              <a:buSzPts val="2400"/>
              <a:buFont typeface="Helvetica Neue Light"/>
              <a:buChar char="•"/>
              <a:defRPr sz="2400"/>
            </a:lvl3pPr>
            <a:lvl4pPr indent="-355600" lvl="3" marL="1828800" algn="l">
              <a:lnSpc>
                <a:spcPct val="90000"/>
              </a:lnSpc>
              <a:spcBef>
                <a:spcPts val="500"/>
              </a:spcBef>
              <a:spcAft>
                <a:spcPts val="0"/>
              </a:spcAft>
              <a:buClr>
                <a:schemeClr val="dk1"/>
              </a:buClr>
              <a:buSzPts val="2000"/>
              <a:buFont typeface="Helvetica Neue Light"/>
              <a:buChar char="•"/>
              <a:defRPr sz="2000"/>
            </a:lvl4pPr>
            <a:lvl5pPr indent="-355600" lvl="4" marL="2286000" algn="l">
              <a:lnSpc>
                <a:spcPct val="90000"/>
              </a:lnSpc>
              <a:spcBef>
                <a:spcPts val="500"/>
              </a:spcBef>
              <a:spcAft>
                <a:spcPts val="0"/>
              </a:spcAft>
              <a:buClr>
                <a:schemeClr val="dk1"/>
              </a:buClr>
              <a:buSzPts val="2000"/>
              <a:buFont typeface="Helvetica Neue Light"/>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7" name="Google Shape;137;g18b0de1d5ff_0_556"/>
          <p:cNvSpPr txBox="1"/>
          <p:nvPr>
            <p:ph idx="2" type="body"/>
          </p:nvPr>
        </p:nvSpPr>
        <p:spPr>
          <a:xfrm>
            <a:off x="839788" y="2057400"/>
            <a:ext cx="39324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100"/>
              </a:spcBef>
              <a:spcAft>
                <a:spcPts val="0"/>
              </a:spcAft>
              <a:buClr>
                <a:schemeClr val="dk1"/>
              </a:buClr>
              <a:buSzPts val="1600"/>
              <a:buFont typeface="Helvetica Neue Light"/>
              <a:buNone/>
              <a:defRPr sz="1600"/>
            </a:lvl1pPr>
            <a:lvl2pPr indent="-228600" lvl="1" marL="914400" algn="l">
              <a:lnSpc>
                <a:spcPct val="90000"/>
              </a:lnSpc>
              <a:spcBef>
                <a:spcPts val="500"/>
              </a:spcBef>
              <a:spcAft>
                <a:spcPts val="0"/>
              </a:spcAft>
              <a:buClr>
                <a:schemeClr val="dk1"/>
              </a:buClr>
              <a:buSzPts val="1500"/>
              <a:buFont typeface="Helvetica Neue Light"/>
              <a:buNone/>
              <a:defRPr sz="1500"/>
            </a:lvl2pPr>
            <a:lvl3pPr indent="-228600" lvl="2" marL="1371600" algn="l">
              <a:lnSpc>
                <a:spcPct val="90000"/>
              </a:lnSpc>
              <a:spcBef>
                <a:spcPts val="500"/>
              </a:spcBef>
              <a:spcAft>
                <a:spcPts val="0"/>
              </a:spcAft>
              <a:buClr>
                <a:schemeClr val="dk1"/>
              </a:buClr>
              <a:buSzPts val="1200"/>
              <a:buFont typeface="Helvetica Neue Light"/>
              <a:buNone/>
              <a:defRPr sz="1200"/>
            </a:lvl3pPr>
            <a:lvl4pPr indent="-228600" lvl="3" marL="1828800" algn="l">
              <a:lnSpc>
                <a:spcPct val="90000"/>
              </a:lnSpc>
              <a:spcBef>
                <a:spcPts val="500"/>
              </a:spcBef>
              <a:spcAft>
                <a:spcPts val="0"/>
              </a:spcAft>
              <a:buClr>
                <a:schemeClr val="dk1"/>
              </a:buClr>
              <a:buSzPts val="1100"/>
              <a:buFont typeface="Helvetica Neue Light"/>
              <a:buNone/>
              <a:defRPr sz="1100"/>
            </a:lvl4pPr>
            <a:lvl5pPr indent="-228600" lvl="4" marL="2286000" algn="l">
              <a:lnSpc>
                <a:spcPct val="90000"/>
              </a:lnSpc>
              <a:spcBef>
                <a:spcPts val="500"/>
              </a:spcBef>
              <a:spcAft>
                <a:spcPts val="0"/>
              </a:spcAft>
              <a:buClr>
                <a:schemeClr val="dk1"/>
              </a:buClr>
              <a:buSzPts val="1100"/>
              <a:buFont typeface="Helvetica Neue Light"/>
              <a:buNone/>
              <a:defRPr sz="1100"/>
            </a:lvl5pPr>
            <a:lvl6pPr indent="-228600" lvl="5" marL="2743200" algn="l">
              <a:lnSpc>
                <a:spcPct val="90000"/>
              </a:lnSpc>
              <a:spcBef>
                <a:spcPts val="500"/>
              </a:spcBef>
              <a:spcAft>
                <a:spcPts val="0"/>
              </a:spcAft>
              <a:buClr>
                <a:schemeClr val="dk1"/>
              </a:buClr>
              <a:buSzPts val="1100"/>
              <a:buNone/>
              <a:defRPr sz="1100"/>
            </a:lvl6pPr>
            <a:lvl7pPr indent="-228600" lvl="6" marL="3200400" algn="l">
              <a:lnSpc>
                <a:spcPct val="90000"/>
              </a:lnSpc>
              <a:spcBef>
                <a:spcPts val="500"/>
              </a:spcBef>
              <a:spcAft>
                <a:spcPts val="0"/>
              </a:spcAft>
              <a:buClr>
                <a:schemeClr val="dk1"/>
              </a:buClr>
              <a:buSzPts val="1100"/>
              <a:buNone/>
              <a:defRPr sz="1100"/>
            </a:lvl7pPr>
            <a:lvl8pPr indent="-228600" lvl="7" marL="3657600" algn="l">
              <a:lnSpc>
                <a:spcPct val="90000"/>
              </a:lnSpc>
              <a:spcBef>
                <a:spcPts val="500"/>
              </a:spcBef>
              <a:spcAft>
                <a:spcPts val="0"/>
              </a:spcAft>
              <a:buClr>
                <a:schemeClr val="dk1"/>
              </a:buClr>
              <a:buSzPts val="1100"/>
              <a:buNone/>
              <a:defRPr sz="1100"/>
            </a:lvl8pPr>
            <a:lvl9pPr indent="-228600" lvl="8" marL="4114800" algn="l">
              <a:lnSpc>
                <a:spcPct val="90000"/>
              </a:lnSpc>
              <a:spcBef>
                <a:spcPts val="500"/>
              </a:spcBef>
              <a:spcAft>
                <a:spcPts val="0"/>
              </a:spcAft>
              <a:buClr>
                <a:schemeClr val="dk1"/>
              </a:buClr>
              <a:buSzPts val="1100"/>
              <a:buNone/>
              <a:defRPr sz="1100"/>
            </a:lvl9pPr>
          </a:lstStyle>
          <a:p/>
        </p:txBody>
      </p:sp>
      <p:sp>
        <p:nvSpPr>
          <p:cNvPr id="138" name="Google Shape;138;g18b0de1d5ff_0_556"/>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39" name="Google Shape;139;g18b0de1d5ff_0_556"/>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40" name="Google Shape;140;g18b0de1d5ff_0_556"/>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1" name="Shape 141"/>
        <p:cNvGrpSpPr/>
        <p:nvPr/>
      </p:nvGrpSpPr>
      <p:grpSpPr>
        <a:xfrm>
          <a:off x="0" y="0"/>
          <a:ext cx="0" cy="0"/>
          <a:chOff x="0" y="0"/>
          <a:chExt cx="0" cy="0"/>
        </a:xfrm>
      </p:grpSpPr>
      <p:sp>
        <p:nvSpPr>
          <p:cNvPr id="142" name="Google Shape;142;g18b0de1d5ff_0_563"/>
          <p:cNvSpPr txBox="1"/>
          <p:nvPr>
            <p:ph type="title"/>
          </p:nvPr>
        </p:nvSpPr>
        <p:spPr>
          <a:xfrm>
            <a:off x="839788" y="457200"/>
            <a:ext cx="3932400" cy="15999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Helvetica Neue"/>
              <a:buNone/>
              <a:defRPr sz="3200"/>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43" name="Google Shape;143;g18b0de1d5ff_0_563"/>
          <p:cNvSpPr/>
          <p:nvPr>
            <p:ph idx="2" type="pic"/>
          </p:nvPr>
        </p:nvSpPr>
        <p:spPr>
          <a:xfrm>
            <a:off x="5183188" y="987425"/>
            <a:ext cx="6171900" cy="4873500"/>
          </a:xfrm>
          <a:prstGeom prst="rect">
            <a:avLst/>
          </a:prstGeom>
          <a:noFill/>
          <a:ln>
            <a:noFill/>
          </a:ln>
        </p:spPr>
      </p:sp>
      <p:sp>
        <p:nvSpPr>
          <p:cNvPr id="144" name="Google Shape;144;g18b0de1d5ff_0_563"/>
          <p:cNvSpPr txBox="1"/>
          <p:nvPr>
            <p:ph idx="1" type="body"/>
          </p:nvPr>
        </p:nvSpPr>
        <p:spPr>
          <a:xfrm>
            <a:off x="839788" y="2057400"/>
            <a:ext cx="39324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100"/>
              </a:spcBef>
              <a:spcAft>
                <a:spcPts val="0"/>
              </a:spcAft>
              <a:buClr>
                <a:schemeClr val="dk1"/>
              </a:buClr>
              <a:buSzPts val="1600"/>
              <a:buFont typeface="Helvetica Neue Light"/>
              <a:buNone/>
              <a:defRPr sz="1600"/>
            </a:lvl1pPr>
            <a:lvl2pPr indent="-228600" lvl="1" marL="914400" algn="l">
              <a:lnSpc>
                <a:spcPct val="90000"/>
              </a:lnSpc>
              <a:spcBef>
                <a:spcPts val="500"/>
              </a:spcBef>
              <a:spcAft>
                <a:spcPts val="0"/>
              </a:spcAft>
              <a:buClr>
                <a:schemeClr val="dk1"/>
              </a:buClr>
              <a:buSzPts val="1500"/>
              <a:buFont typeface="Helvetica Neue Light"/>
              <a:buNone/>
              <a:defRPr sz="1500"/>
            </a:lvl2pPr>
            <a:lvl3pPr indent="-228600" lvl="2" marL="1371600" algn="l">
              <a:lnSpc>
                <a:spcPct val="90000"/>
              </a:lnSpc>
              <a:spcBef>
                <a:spcPts val="500"/>
              </a:spcBef>
              <a:spcAft>
                <a:spcPts val="0"/>
              </a:spcAft>
              <a:buClr>
                <a:schemeClr val="dk1"/>
              </a:buClr>
              <a:buSzPts val="1200"/>
              <a:buFont typeface="Helvetica Neue Light"/>
              <a:buNone/>
              <a:defRPr sz="1200"/>
            </a:lvl3pPr>
            <a:lvl4pPr indent="-228600" lvl="3" marL="1828800" algn="l">
              <a:lnSpc>
                <a:spcPct val="90000"/>
              </a:lnSpc>
              <a:spcBef>
                <a:spcPts val="500"/>
              </a:spcBef>
              <a:spcAft>
                <a:spcPts val="0"/>
              </a:spcAft>
              <a:buClr>
                <a:schemeClr val="dk1"/>
              </a:buClr>
              <a:buSzPts val="1100"/>
              <a:buFont typeface="Helvetica Neue Light"/>
              <a:buNone/>
              <a:defRPr sz="1100"/>
            </a:lvl4pPr>
            <a:lvl5pPr indent="-228600" lvl="4" marL="2286000" algn="l">
              <a:lnSpc>
                <a:spcPct val="90000"/>
              </a:lnSpc>
              <a:spcBef>
                <a:spcPts val="500"/>
              </a:spcBef>
              <a:spcAft>
                <a:spcPts val="0"/>
              </a:spcAft>
              <a:buClr>
                <a:schemeClr val="dk1"/>
              </a:buClr>
              <a:buSzPts val="1100"/>
              <a:buFont typeface="Helvetica Neue Light"/>
              <a:buNone/>
              <a:defRPr sz="1100"/>
            </a:lvl5pPr>
            <a:lvl6pPr indent="-228600" lvl="5" marL="2743200" algn="l">
              <a:lnSpc>
                <a:spcPct val="90000"/>
              </a:lnSpc>
              <a:spcBef>
                <a:spcPts val="500"/>
              </a:spcBef>
              <a:spcAft>
                <a:spcPts val="0"/>
              </a:spcAft>
              <a:buClr>
                <a:schemeClr val="dk1"/>
              </a:buClr>
              <a:buSzPts val="1100"/>
              <a:buNone/>
              <a:defRPr sz="1100"/>
            </a:lvl6pPr>
            <a:lvl7pPr indent="-228600" lvl="6" marL="3200400" algn="l">
              <a:lnSpc>
                <a:spcPct val="90000"/>
              </a:lnSpc>
              <a:spcBef>
                <a:spcPts val="500"/>
              </a:spcBef>
              <a:spcAft>
                <a:spcPts val="0"/>
              </a:spcAft>
              <a:buClr>
                <a:schemeClr val="dk1"/>
              </a:buClr>
              <a:buSzPts val="1100"/>
              <a:buNone/>
              <a:defRPr sz="1100"/>
            </a:lvl7pPr>
            <a:lvl8pPr indent="-228600" lvl="7" marL="3657600" algn="l">
              <a:lnSpc>
                <a:spcPct val="90000"/>
              </a:lnSpc>
              <a:spcBef>
                <a:spcPts val="500"/>
              </a:spcBef>
              <a:spcAft>
                <a:spcPts val="0"/>
              </a:spcAft>
              <a:buClr>
                <a:schemeClr val="dk1"/>
              </a:buClr>
              <a:buSzPts val="1100"/>
              <a:buNone/>
              <a:defRPr sz="1100"/>
            </a:lvl8pPr>
            <a:lvl9pPr indent="-228600" lvl="8" marL="4114800" algn="l">
              <a:lnSpc>
                <a:spcPct val="90000"/>
              </a:lnSpc>
              <a:spcBef>
                <a:spcPts val="500"/>
              </a:spcBef>
              <a:spcAft>
                <a:spcPts val="0"/>
              </a:spcAft>
              <a:buClr>
                <a:schemeClr val="dk1"/>
              </a:buClr>
              <a:buSzPts val="1100"/>
              <a:buNone/>
              <a:defRPr sz="1100"/>
            </a:lvl9pPr>
          </a:lstStyle>
          <a:p/>
        </p:txBody>
      </p:sp>
      <p:sp>
        <p:nvSpPr>
          <p:cNvPr id="145" name="Google Shape;145;g18b0de1d5ff_0_563"/>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46" name="Google Shape;146;g18b0de1d5ff_0_563"/>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47" name="Google Shape;147;g18b0de1d5ff_0_563"/>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8" name="Shape 148"/>
        <p:cNvGrpSpPr/>
        <p:nvPr/>
      </p:nvGrpSpPr>
      <p:grpSpPr>
        <a:xfrm>
          <a:off x="0" y="0"/>
          <a:ext cx="0" cy="0"/>
          <a:chOff x="0" y="0"/>
          <a:chExt cx="0" cy="0"/>
        </a:xfrm>
      </p:grpSpPr>
      <p:sp>
        <p:nvSpPr>
          <p:cNvPr id="149" name="Google Shape;149;g18b0de1d5ff_0_570"/>
          <p:cNvSpPr txBox="1"/>
          <p:nvPr>
            <p:ph type="title"/>
          </p:nvPr>
        </p:nvSpPr>
        <p:spPr>
          <a:xfrm>
            <a:off x="838200" y="365125"/>
            <a:ext cx="10515600" cy="1325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000"/>
              <a:buFont typeface="Helvetica Neue"/>
              <a:buNone/>
              <a:defRPr sz="4000"/>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50" name="Google Shape;150;g18b0de1d5ff_0_570"/>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51" name="Google Shape;151;g18b0de1d5ff_0_570"/>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52" name="Google Shape;152;g18b0de1d5ff_0_570"/>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53" name="Google Shape;153;g18b0de1d5ff_0_570"/>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4" name="Shape 154"/>
        <p:cNvGrpSpPr/>
        <p:nvPr/>
      </p:nvGrpSpPr>
      <p:grpSpPr>
        <a:xfrm>
          <a:off x="0" y="0"/>
          <a:ext cx="0" cy="0"/>
          <a:chOff x="0" y="0"/>
          <a:chExt cx="0" cy="0"/>
        </a:xfrm>
      </p:grpSpPr>
      <p:sp>
        <p:nvSpPr>
          <p:cNvPr id="155" name="Google Shape;155;g18b0de1d5ff_0_576"/>
          <p:cNvSpPr txBox="1"/>
          <p:nvPr>
            <p:ph type="title"/>
          </p:nvPr>
        </p:nvSpPr>
        <p:spPr>
          <a:xfrm rot="5400000">
            <a:off x="7133400" y="1956625"/>
            <a:ext cx="5811900" cy="26289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000"/>
              <a:buFont typeface="Helvetica Neue"/>
              <a:buNone/>
              <a:defRPr sz="4000"/>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156" name="Google Shape;156;g18b0de1d5ff_0_576"/>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157" name="Google Shape;157;g18b0de1d5ff_0_576"/>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158" name="Google Shape;158;g18b0de1d5ff_0_576"/>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500"/>
              <a:buNone/>
              <a:defRPr b="0" i="0" sz="1200">
                <a:solidFill>
                  <a:srgbClr val="7F7F7F"/>
                </a:solidFill>
                <a:latin typeface="Helvetica Neue Light"/>
                <a:ea typeface="Helvetica Neue Light"/>
                <a:cs typeface="Helvetica Neue Light"/>
                <a:sym typeface="Helvetica Neue Light"/>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pic>
        <p:nvPicPr>
          <p:cNvPr id="159" name="Google Shape;159;g18b0de1d5ff_0_576"/>
          <p:cNvPicPr preferRelativeResize="0"/>
          <p:nvPr/>
        </p:nvPicPr>
        <p:blipFill rotWithShape="1">
          <a:blip r:embed="rId2">
            <a:alphaModFix/>
          </a:blip>
          <a:srcRect b="38397" l="29652" r="29479" t="38311"/>
          <a:stretch/>
        </p:blipFill>
        <p:spPr>
          <a:xfrm>
            <a:off x="358814" y="6038948"/>
            <a:ext cx="1365806" cy="59899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6"/>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7"/>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7"/>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7"/>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0"/>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0"/>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image" Target="../media/image10.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4" name="Shape 84"/>
        <p:cNvGrpSpPr/>
        <p:nvPr/>
      </p:nvGrpSpPr>
      <p:grpSpPr>
        <a:xfrm>
          <a:off x="0" y="0"/>
          <a:ext cx="0" cy="0"/>
          <a:chOff x="0" y="0"/>
          <a:chExt cx="0" cy="0"/>
        </a:xfrm>
      </p:grpSpPr>
      <p:sp>
        <p:nvSpPr>
          <p:cNvPr id="85" name="Google Shape;85;g18b0de1d5ff_0_506"/>
          <p:cNvSpPr txBox="1"/>
          <p:nvPr>
            <p:ph type="title"/>
          </p:nvPr>
        </p:nvSpPr>
        <p:spPr>
          <a:xfrm>
            <a:off x="838200" y="365125"/>
            <a:ext cx="10515600" cy="13257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4000"/>
              <a:buFont typeface="Helvetica Neue"/>
              <a:buNone/>
              <a:defRPr b="1" i="0" sz="4000" u="none" cap="none" strike="noStrike">
                <a:solidFill>
                  <a:schemeClr val="dk1"/>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500"/>
              <a:buFont typeface="Arial"/>
              <a:buNone/>
              <a:defRPr b="0" i="0" sz="1900" u="none" cap="none" strike="noStrike">
                <a:solidFill>
                  <a:srgbClr val="000000"/>
                </a:solidFill>
                <a:latin typeface="Arial"/>
                <a:ea typeface="Arial"/>
                <a:cs typeface="Arial"/>
                <a:sym typeface="Arial"/>
              </a:defRPr>
            </a:lvl9pPr>
          </a:lstStyle>
          <a:p/>
        </p:txBody>
      </p:sp>
      <p:sp>
        <p:nvSpPr>
          <p:cNvPr id="86" name="Google Shape;86;g18b0de1d5ff_0_50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100"/>
              </a:spcBef>
              <a:spcAft>
                <a:spcPts val="0"/>
              </a:spcAft>
              <a:buClr>
                <a:schemeClr val="dk1"/>
              </a:buClr>
              <a:buSzPts val="2800"/>
              <a:buFont typeface="Helvetica Neue Light"/>
              <a:buChar char="•"/>
              <a:defRPr b="0" i="0" sz="2800" u="none" cap="none" strike="noStrike">
                <a:solidFill>
                  <a:schemeClr val="dk1"/>
                </a:solidFill>
                <a:latin typeface="Helvetica Neue Light"/>
                <a:ea typeface="Helvetica Neue Light"/>
                <a:cs typeface="Helvetica Neue Light"/>
                <a:sym typeface="Helvetica Neue Light"/>
              </a:defRPr>
            </a:lvl1pPr>
            <a:lvl2pPr indent="-381000" lvl="1" marL="914400" marR="0" rtl="0" algn="l">
              <a:lnSpc>
                <a:spcPct val="90000"/>
              </a:lnSpc>
              <a:spcBef>
                <a:spcPts val="500"/>
              </a:spcBef>
              <a:spcAft>
                <a:spcPts val="0"/>
              </a:spcAft>
              <a:buClr>
                <a:schemeClr val="dk1"/>
              </a:buClr>
              <a:buSzPts val="2400"/>
              <a:buFont typeface="Helvetica Neue Light"/>
              <a:buChar char="•"/>
              <a:defRPr b="0" i="0" sz="2400" u="none" cap="none" strike="noStrike">
                <a:solidFill>
                  <a:schemeClr val="dk1"/>
                </a:solidFill>
                <a:latin typeface="Helvetica Neue Light"/>
                <a:ea typeface="Helvetica Neue Light"/>
                <a:cs typeface="Helvetica Neue Light"/>
                <a:sym typeface="Helvetica Neue Light"/>
              </a:defRPr>
            </a:lvl2pPr>
            <a:lvl3pPr indent="-355600" lvl="2" marL="1371600" marR="0" rtl="0" algn="l">
              <a:lnSpc>
                <a:spcPct val="90000"/>
              </a:lnSpc>
              <a:spcBef>
                <a:spcPts val="500"/>
              </a:spcBef>
              <a:spcAft>
                <a:spcPts val="0"/>
              </a:spcAft>
              <a:buClr>
                <a:schemeClr val="dk1"/>
              </a:buClr>
              <a:buSzPts val="2000"/>
              <a:buFont typeface="Helvetica Neue Light"/>
              <a:buChar char="•"/>
              <a:defRPr b="0" i="0" sz="2000" u="none" cap="none" strike="noStrike">
                <a:solidFill>
                  <a:schemeClr val="dk1"/>
                </a:solidFill>
                <a:latin typeface="Helvetica Neue Light"/>
                <a:ea typeface="Helvetica Neue Light"/>
                <a:cs typeface="Helvetica Neue Light"/>
                <a:sym typeface="Helvetica Neue Light"/>
              </a:defRPr>
            </a:lvl3pPr>
            <a:lvl4pPr indent="-349250" lvl="3" marL="1828800" marR="0" rtl="0" algn="l">
              <a:lnSpc>
                <a:spcPct val="90000"/>
              </a:lnSpc>
              <a:spcBef>
                <a:spcPts val="500"/>
              </a:spcBef>
              <a:spcAft>
                <a:spcPts val="0"/>
              </a:spcAft>
              <a:buClr>
                <a:schemeClr val="dk1"/>
              </a:buClr>
              <a:buSzPts val="1900"/>
              <a:buFont typeface="Helvetica Neue Light"/>
              <a:buChar char="•"/>
              <a:defRPr b="0" i="0" sz="1900" u="none" cap="none" strike="noStrike">
                <a:solidFill>
                  <a:schemeClr val="dk1"/>
                </a:solidFill>
                <a:latin typeface="Helvetica Neue Light"/>
                <a:ea typeface="Helvetica Neue Light"/>
                <a:cs typeface="Helvetica Neue Light"/>
                <a:sym typeface="Helvetica Neue Light"/>
              </a:defRPr>
            </a:lvl4pPr>
            <a:lvl5pPr indent="-349250" lvl="4" marL="2286000" marR="0" rtl="0" algn="l">
              <a:lnSpc>
                <a:spcPct val="90000"/>
              </a:lnSpc>
              <a:spcBef>
                <a:spcPts val="500"/>
              </a:spcBef>
              <a:spcAft>
                <a:spcPts val="0"/>
              </a:spcAft>
              <a:buClr>
                <a:schemeClr val="dk1"/>
              </a:buClr>
              <a:buSzPts val="1900"/>
              <a:buFont typeface="Helvetica Neue Light"/>
              <a:buChar char="•"/>
              <a:defRPr b="0" i="0" sz="1900" u="none" cap="none" strike="noStrike">
                <a:solidFill>
                  <a:schemeClr val="dk1"/>
                </a:solidFill>
                <a:latin typeface="Helvetica Neue Light"/>
                <a:ea typeface="Helvetica Neue Light"/>
                <a:cs typeface="Helvetica Neue Light"/>
                <a:sym typeface="Helvetica Neue Light"/>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grpSp>
        <p:nvGrpSpPr>
          <p:cNvPr id="87" name="Google Shape;87;g18b0de1d5ff_0_506"/>
          <p:cNvGrpSpPr/>
          <p:nvPr/>
        </p:nvGrpSpPr>
        <p:grpSpPr>
          <a:xfrm>
            <a:off x="0" y="6756400"/>
            <a:ext cx="12192002" cy="105496"/>
            <a:chOff x="0" y="6756400"/>
            <a:chExt cx="12192002" cy="105496"/>
          </a:xfrm>
        </p:grpSpPr>
        <p:pic>
          <p:nvPicPr>
            <p:cNvPr id="88" name="Google Shape;88;g18b0de1d5ff_0_506"/>
            <p:cNvPicPr preferRelativeResize="0"/>
            <p:nvPr/>
          </p:nvPicPr>
          <p:blipFill rotWithShape="1">
            <a:blip r:embed="rId1">
              <a:alphaModFix/>
            </a:blip>
            <a:srcRect b="0" l="0" r="0" t="0"/>
            <a:stretch/>
          </p:blipFill>
          <p:spPr>
            <a:xfrm>
              <a:off x="1524000" y="6756400"/>
              <a:ext cx="9144000" cy="101600"/>
            </a:xfrm>
            <a:prstGeom prst="rect">
              <a:avLst/>
            </a:prstGeom>
            <a:noFill/>
            <a:ln>
              <a:noFill/>
            </a:ln>
          </p:spPr>
        </p:pic>
        <p:pic>
          <p:nvPicPr>
            <p:cNvPr id="89" name="Google Shape;89;g18b0de1d5ff_0_506"/>
            <p:cNvPicPr preferRelativeResize="0"/>
            <p:nvPr/>
          </p:nvPicPr>
          <p:blipFill rotWithShape="1">
            <a:blip r:embed="rId1">
              <a:alphaModFix/>
            </a:blip>
            <a:srcRect b="15583" l="0" r="71579" t="0"/>
            <a:stretch/>
          </p:blipFill>
          <p:spPr>
            <a:xfrm>
              <a:off x="0" y="6756400"/>
              <a:ext cx="2598719" cy="101600"/>
            </a:xfrm>
            <a:prstGeom prst="rect">
              <a:avLst/>
            </a:prstGeom>
            <a:noFill/>
            <a:ln>
              <a:noFill/>
            </a:ln>
          </p:spPr>
        </p:pic>
        <p:pic>
          <p:nvPicPr>
            <p:cNvPr id="90" name="Google Shape;90;g18b0de1d5ff_0_506"/>
            <p:cNvPicPr preferRelativeResize="0"/>
            <p:nvPr/>
          </p:nvPicPr>
          <p:blipFill rotWithShape="1">
            <a:blip r:embed="rId1">
              <a:alphaModFix/>
            </a:blip>
            <a:srcRect b="15583" l="0" r="71579" t="0"/>
            <a:stretch/>
          </p:blipFill>
          <p:spPr>
            <a:xfrm>
              <a:off x="9593283" y="6756400"/>
              <a:ext cx="2598719" cy="105496"/>
            </a:xfrm>
            <a:prstGeom prst="rect">
              <a:avLst/>
            </a:prstGeom>
            <a:noFill/>
            <a:ln>
              <a:noFill/>
            </a:ln>
          </p:spPr>
        </p:pic>
      </p:grpSp>
      <p:sp>
        <p:nvSpPr>
          <p:cNvPr id="91" name="Google Shape;91;g18b0de1d5ff_0_506"/>
          <p:cNvSpPr txBox="1"/>
          <p:nvPr>
            <p:ph idx="12" type="sldNum"/>
          </p:nvPr>
        </p:nvSpPr>
        <p:spPr>
          <a:xfrm>
            <a:off x="10802678" y="6284675"/>
            <a:ext cx="551100" cy="3777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1pPr>
            <a:lvl2pPr indent="0" lvl="1"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2pPr>
            <a:lvl3pPr indent="0" lvl="2"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3pPr>
            <a:lvl4pPr indent="0" lvl="3"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4pPr>
            <a:lvl5pPr indent="0" lvl="4"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5pPr>
            <a:lvl6pPr indent="0" lvl="5"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6pPr>
            <a:lvl7pPr indent="0" lvl="6"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7pPr>
            <a:lvl8pPr indent="0" lvl="7"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8pPr>
            <a:lvl9pPr indent="0" lvl="8" marL="0" marR="0" rtl="0" algn="r">
              <a:lnSpc>
                <a:spcPct val="100000"/>
              </a:lnSpc>
              <a:spcBef>
                <a:spcPts val="0"/>
              </a:spcBef>
              <a:spcAft>
                <a:spcPts val="0"/>
              </a:spcAft>
              <a:buClr>
                <a:srgbClr val="000000"/>
              </a:buClr>
              <a:buSzPts val="1200"/>
              <a:buFont typeface="Arial"/>
              <a:buNone/>
              <a:defRPr b="1" i="0" sz="1200" u="none" cap="none" strike="noStrike">
                <a:solidFill>
                  <a:srgbClr val="7F7F7F"/>
                </a:solidFill>
                <a:latin typeface="Helvetica Neue Light"/>
                <a:ea typeface="Helvetica Neue Light"/>
                <a:cs typeface="Helvetica Neue Light"/>
                <a:sym typeface="Helvetica Neue Light"/>
              </a:defRPr>
            </a:lvl9pPr>
          </a:lstStyle>
          <a:p>
            <a:pPr indent="0" lvl="0" marL="0" rtl="0" algn="r">
              <a:spcBef>
                <a:spcPts val="0"/>
              </a:spcBef>
              <a:spcAft>
                <a:spcPts val="0"/>
              </a:spcAft>
              <a:buNone/>
            </a:pPr>
            <a:r>
              <a:rPr lang="en-US"/>
              <a:t>|</a:t>
            </a:r>
            <a:r>
              <a:rPr b="0" lang="en-US"/>
              <a:t>  </a:t>
            </a:r>
            <a:fld id="{00000000-1234-1234-1234-123412341234}" type="slidenum">
              <a:rPr b="0" lang="en-US"/>
              <a:t>‹#›</a:t>
            </a:fld>
            <a:endParaRPr b="0"/>
          </a:p>
        </p:txBody>
      </p:sp>
      <p:sp>
        <p:nvSpPr>
          <p:cNvPr id="92" name="Google Shape;92;g18b0de1d5ff_0_506"/>
          <p:cNvSpPr txBox="1"/>
          <p:nvPr>
            <p:ph idx="10" type="dt"/>
          </p:nvPr>
        </p:nvSpPr>
        <p:spPr>
          <a:xfrm>
            <a:off x="7924800" y="6284674"/>
            <a:ext cx="2877900" cy="3777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500"/>
              <a:buFont typeface="Arial"/>
              <a:buNone/>
              <a:defRPr b="0" i="0" sz="1200" u="none" cap="none" strike="noStrike">
                <a:solidFill>
                  <a:srgbClr val="7F7F7F"/>
                </a:solidFill>
                <a:latin typeface="Helvetica Neue Light"/>
                <a:ea typeface="Helvetica Neue Light"/>
                <a:cs typeface="Helvetica Neue Light"/>
                <a:sym typeface="Helvetica Neue Light"/>
              </a:defRPr>
            </a:lvl1pPr>
            <a:lvl2pPr lvl="1"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500"/>
              <a:buFont typeface="Arial"/>
              <a:buNone/>
              <a:defRPr b="0" i="0" sz="19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hyperlink" Target="https://www.researchgate.net/publication/236002026_Spatio-Temporal_Clustering_Methods_Classification" TargetMode="External"/><Relationship Id="rId4" Type="http://schemas.openxmlformats.org/officeDocument/2006/relationships/hyperlink" Target="https://www.mdpi.com/2071-1050/13/2/69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18b0de1d5ff_0_91"/>
          <p:cNvSpPr txBox="1"/>
          <p:nvPr>
            <p:ph idx="1" type="body"/>
          </p:nvPr>
        </p:nvSpPr>
        <p:spPr>
          <a:xfrm>
            <a:off x="838200" y="2862870"/>
            <a:ext cx="10515600" cy="3712200"/>
          </a:xfrm>
          <a:prstGeom prst="rect">
            <a:avLst/>
          </a:prstGeom>
          <a:noFill/>
          <a:ln cap="flat" cmpd="sng" w="9525">
            <a:solidFill>
              <a:schemeClr val="lt2"/>
            </a:solidFill>
            <a:prstDash val="solid"/>
            <a:round/>
            <a:headEnd len="sm" w="sm" type="none"/>
            <a:tailEnd len="sm" w="sm" type="none"/>
          </a:ln>
        </p:spPr>
        <p:txBody>
          <a:bodyPr anchorCtr="0" anchor="t" bIns="45700" lIns="91425" spcFirstLastPara="1" rIns="91425" wrap="square" tIns="45700">
            <a:normAutofit/>
          </a:bodyPr>
          <a:lstStyle/>
          <a:p>
            <a:pPr indent="609600" lvl="0" marL="4876800" rtl="0" algn="l">
              <a:lnSpc>
                <a:spcPct val="90000"/>
              </a:lnSpc>
              <a:spcBef>
                <a:spcPts val="1300"/>
              </a:spcBef>
              <a:spcAft>
                <a:spcPts val="0"/>
              </a:spcAft>
              <a:buClr>
                <a:schemeClr val="dk1"/>
              </a:buClr>
              <a:buSzPts val="1500"/>
              <a:buFont typeface="Arial"/>
              <a:buNone/>
            </a:pPr>
            <a:r>
              <a:rPr lang="en-US" sz="2700">
                <a:latin typeface="Arial"/>
                <a:ea typeface="Arial"/>
                <a:cs typeface="Arial"/>
                <a:sym typeface="Arial"/>
              </a:rPr>
              <a:t>      </a:t>
            </a:r>
            <a:endParaRPr b="1" sz="2400">
              <a:latin typeface="Calibri"/>
              <a:ea typeface="Calibri"/>
              <a:cs typeface="Calibri"/>
              <a:sym typeface="Calibri"/>
            </a:endParaRPr>
          </a:p>
          <a:p>
            <a:pPr indent="0" lvl="0" marL="0" rtl="0" algn="l">
              <a:lnSpc>
                <a:spcPct val="90000"/>
              </a:lnSpc>
              <a:spcBef>
                <a:spcPts val="0"/>
              </a:spcBef>
              <a:spcAft>
                <a:spcPts val="0"/>
              </a:spcAft>
              <a:buClr>
                <a:srgbClr val="444848"/>
              </a:buClr>
              <a:buSzPts val="2000"/>
              <a:buFont typeface="Helvetica Neue Light"/>
              <a:buNone/>
            </a:pPr>
            <a:r>
              <a:t/>
            </a:r>
            <a:endParaRPr b="1" sz="2400">
              <a:latin typeface="Calibri"/>
              <a:ea typeface="Calibri"/>
              <a:cs typeface="Calibri"/>
              <a:sym typeface="Calibri"/>
            </a:endParaRPr>
          </a:p>
        </p:txBody>
      </p:sp>
      <p:sp>
        <p:nvSpPr>
          <p:cNvPr id="165" name="Google Shape;165;g18b0de1d5ff_0_91"/>
          <p:cNvSpPr txBox="1"/>
          <p:nvPr/>
        </p:nvSpPr>
        <p:spPr>
          <a:xfrm>
            <a:off x="6889975" y="3811925"/>
            <a:ext cx="4794900" cy="2820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1000"/>
              </a:spcBef>
              <a:spcAft>
                <a:spcPts val="0"/>
              </a:spcAft>
              <a:buClr>
                <a:srgbClr val="000000"/>
              </a:buClr>
              <a:buSzPts val="2400"/>
              <a:buFont typeface="Arial"/>
              <a:buNone/>
            </a:pPr>
            <a:r>
              <a:rPr b="1" i="0" lang="en-US" sz="2400" u="none" cap="none" strike="noStrike">
                <a:solidFill>
                  <a:schemeClr val="dk1"/>
                </a:solidFill>
                <a:latin typeface="Calibri"/>
                <a:ea typeface="Calibri"/>
                <a:cs typeface="Calibri"/>
                <a:sym typeface="Calibri"/>
              </a:rPr>
              <a:t>GROUP MEMBERS:</a:t>
            </a:r>
            <a:endParaRPr b="1" i="0" sz="24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400"/>
              <a:buFont typeface="Arial"/>
              <a:buNone/>
            </a:pPr>
            <a:r>
              <a:rPr lang="en-US" sz="2400">
                <a:solidFill>
                  <a:schemeClr val="dk1"/>
                </a:solidFill>
                <a:latin typeface="Calibri"/>
                <a:ea typeface="Calibri"/>
                <a:cs typeface="Calibri"/>
                <a:sym typeface="Calibri"/>
              </a:rPr>
              <a:t>Kathan Thakkar</a:t>
            </a:r>
            <a:r>
              <a:rPr b="0" i="0" lang="en-US" sz="2400" u="none" cap="none" strike="noStrike">
                <a:solidFill>
                  <a:schemeClr val="dk1"/>
                </a:solidFill>
                <a:latin typeface="Calibri"/>
                <a:ea typeface="Calibri"/>
                <a:cs typeface="Calibri"/>
                <a:sym typeface="Calibri"/>
              </a:rPr>
              <a:t>		AU214</a:t>
            </a:r>
            <a:r>
              <a:rPr lang="en-US" sz="2400">
                <a:solidFill>
                  <a:schemeClr val="dk1"/>
                </a:solidFill>
                <a:latin typeface="Calibri"/>
                <a:ea typeface="Calibri"/>
                <a:cs typeface="Calibri"/>
                <a:sym typeface="Calibri"/>
              </a:rPr>
              <a:t>0040</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rPr lang="en-US" sz="2400">
                <a:solidFill>
                  <a:schemeClr val="dk1"/>
                </a:solidFill>
                <a:latin typeface="Calibri"/>
                <a:ea typeface="Calibri"/>
                <a:cs typeface="Calibri"/>
                <a:sym typeface="Calibri"/>
              </a:rPr>
              <a:t>Yax Prajapati</a:t>
            </a:r>
            <a:r>
              <a:rPr b="0" i="0" lang="en-US" sz="2400" u="none" cap="none" strike="noStrike">
                <a:solidFill>
                  <a:schemeClr val="dk1"/>
                </a:solidFill>
                <a:latin typeface="Calibri"/>
                <a:ea typeface="Calibri"/>
                <a:cs typeface="Calibri"/>
                <a:sym typeface="Calibri"/>
              </a:rPr>
              <a:t>			AU2140</a:t>
            </a:r>
            <a:r>
              <a:rPr lang="en-US" sz="2400">
                <a:solidFill>
                  <a:schemeClr val="dk1"/>
                </a:solidFill>
                <a:latin typeface="Calibri"/>
                <a:ea typeface="Calibri"/>
                <a:cs typeface="Calibri"/>
                <a:sym typeface="Calibri"/>
              </a:rPr>
              <a:t>230</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rPr lang="en-US" sz="2400">
                <a:solidFill>
                  <a:schemeClr val="dk1"/>
                </a:solidFill>
                <a:latin typeface="Calibri"/>
                <a:ea typeface="Calibri"/>
                <a:cs typeface="Calibri"/>
                <a:sym typeface="Calibri"/>
              </a:rPr>
              <a:t>Harsh Pandya</a:t>
            </a:r>
            <a:r>
              <a:rPr b="0" i="0" lang="en-US" sz="2400" u="none" cap="none" strike="noStrike">
                <a:solidFill>
                  <a:schemeClr val="dk1"/>
                </a:solidFill>
                <a:latin typeface="Calibri"/>
                <a:ea typeface="Calibri"/>
                <a:cs typeface="Calibri"/>
                <a:sym typeface="Calibri"/>
              </a:rPr>
              <a:t>      		AU2140</a:t>
            </a:r>
            <a:r>
              <a:rPr lang="en-US" sz="2400">
                <a:solidFill>
                  <a:schemeClr val="dk1"/>
                </a:solidFill>
                <a:latin typeface="Calibri"/>
                <a:ea typeface="Calibri"/>
                <a:cs typeface="Calibri"/>
                <a:sym typeface="Calibri"/>
              </a:rPr>
              <a:t>171</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rPr lang="en-US" sz="2400">
                <a:solidFill>
                  <a:schemeClr val="dk1"/>
                </a:solidFill>
                <a:latin typeface="Calibri"/>
                <a:ea typeface="Calibri"/>
                <a:cs typeface="Calibri"/>
                <a:sym typeface="Calibri"/>
              </a:rPr>
              <a:t>Dhruvi Rajput</a:t>
            </a:r>
            <a:r>
              <a:rPr b="0" i="0" lang="en-US" sz="2400" u="none" cap="none" strike="noStrike">
                <a:solidFill>
                  <a:schemeClr val="dk1"/>
                </a:solidFill>
                <a:latin typeface="Calibri"/>
                <a:ea typeface="Calibri"/>
                <a:cs typeface="Calibri"/>
                <a:sym typeface="Calibri"/>
              </a:rPr>
              <a:t>               AU2140</a:t>
            </a:r>
            <a:r>
              <a:rPr lang="en-US" sz="2400">
                <a:solidFill>
                  <a:schemeClr val="dk1"/>
                </a:solidFill>
                <a:latin typeface="Calibri"/>
                <a:ea typeface="Calibri"/>
                <a:cs typeface="Calibri"/>
                <a:sym typeface="Calibri"/>
              </a:rPr>
              <a:t>224</a:t>
            </a:r>
            <a:endParaRPr b="0" i="0" sz="2400" u="none" cap="none" strike="noStrike">
              <a:solidFill>
                <a:schemeClr val="dk1"/>
              </a:solidFill>
              <a:latin typeface="Calibri"/>
              <a:ea typeface="Calibri"/>
              <a:cs typeface="Calibri"/>
              <a:sym typeface="Calibri"/>
            </a:endParaRPr>
          </a:p>
          <a:p>
            <a:pPr indent="0" lvl="0" marL="0" marR="0" rtl="0" algn="ctr">
              <a:lnSpc>
                <a:spcPct val="90000"/>
              </a:lnSpc>
              <a:spcBef>
                <a:spcPts val="1000"/>
              </a:spcBef>
              <a:spcAft>
                <a:spcPts val="0"/>
              </a:spcAft>
              <a:buClr>
                <a:schemeClr val="dk1"/>
              </a:buClr>
              <a:buSzPts val="1100"/>
              <a:buFont typeface="Arial"/>
              <a:buNone/>
            </a:pPr>
            <a:r>
              <a:t/>
            </a:r>
            <a:endParaRPr b="0" i="0" sz="2400" u="none" cap="none" strike="noStrike">
              <a:solidFill>
                <a:schemeClr val="dk1"/>
              </a:solidFill>
              <a:latin typeface="Calibri"/>
              <a:ea typeface="Calibri"/>
              <a:cs typeface="Calibri"/>
              <a:sym typeface="Calibri"/>
            </a:endParaRPr>
          </a:p>
        </p:txBody>
      </p:sp>
      <p:sp>
        <p:nvSpPr>
          <p:cNvPr id="166" name="Google Shape;166;g18b0de1d5ff_0_91"/>
          <p:cNvSpPr txBox="1"/>
          <p:nvPr/>
        </p:nvSpPr>
        <p:spPr>
          <a:xfrm>
            <a:off x="-984298" y="882091"/>
            <a:ext cx="8061600" cy="572700"/>
          </a:xfrm>
          <a:prstGeom prst="rect">
            <a:avLst/>
          </a:prstGeom>
          <a:noFill/>
          <a:ln>
            <a:noFill/>
          </a:ln>
        </p:spPr>
        <p:txBody>
          <a:bodyPr anchorCtr="0" anchor="b" bIns="91425" lIns="91425" spcFirstLastPara="1" rIns="91425" wrap="square" tIns="91425">
            <a:spAutoFit/>
          </a:bodyPr>
          <a:lstStyle/>
          <a:p>
            <a:pPr indent="0" lvl="0" marL="0" marR="0" rtl="0" algn="ctr">
              <a:lnSpc>
                <a:spcPct val="90000"/>
              </a:lnSpc>
              <a:spcBef>
                <a:spcPts val="0"/>
              </a:spcBef>
              <a:spcAft>
                <a:spcPts val="0"/>
              </a:spcAft>
              <a:buClr>
                <a:schemeClr val="dk1"/>
              </a:buClr>
              <a:buSzPts val="2400"/>
              <a:buFont typeface="Arial"/>
              <a:buNone/>
            </a:pPr>
            <a:r>
              <a:rPr b="1" lang="en-US" sz="2800">
                <a:solidFill>
                  <a:schemeClr val="dk1"/>
                </a:solidFill>
                <a:latin typeface="Times New Roman"/>
                <a:ea typeface="Times New Roman"/>
                <a:cs typeface="Times New Roman"/>
                <a:sym typeface="Times New Roman"/>
              </a:rPr>
              <a:t>Machine Learning </a:t>
            </a:r>
            <a:r>
              <a:rPr b="1" i="0" lang="en-US" sz="2800" u="none" cap="none" strike="noStrike">
                <a:solidFill>
                  <a:schemeClr val="dk1"/>
                </a:solidFill>
                <a:latin typeface="Times New Roman"/>
                <a:ea typeface="Times New Roman"/>
                <a:cs typeface="Times New Roman"/>
                <a:sym typeface="Times New Roman"/>
              </a:rPr>
              <a:t>PROJECT</a:t>
            </a:r>
            <a:endParaRPr i="0" sz="2800" u="none" cap="none" strike="noStrike">
              <a:solidFill>
                <a:srgbClr val="000000"/>
              </a:solidFill>
              <a:latin typeface="Times New Roman"/>
              <a:ea typeface="Times New Roman"/>
              <a:cs typeface="Times New Roman"/>
              <a:sym typeface="Times New Roman"/>
            </a:endParaRPr>
          </a:p>
        </p:txBody>
      </p:sp>
      <p:sp>
        <p:nvSpPr>
          <p:cNvPr id="167" name="Google Shape;167;g18b0de1d5ff_0_91"/>
          <p:cNvSpPr txBox="1"/>
          <p:nvPr/>
        </p:nvSpPr>
        <p:spPr>
          <a:xfrm>
            <a:off x="553625" y="4718970"/>
            <a:ext cx="47949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0" i="0" lang="en-US" sz="3400" u="none" cap="none" strike="noStrike">
                <a:solidFill>
                  <a:srgbClr val="000000"/>
                </a:solidFill>
                <a:latin typeface="Times New Roman"/>
                <a:ea typeface="Times New Roman"/>
                <a:cs typeface="Times New Roman"/>
                <a:sym typeface="Times New Roman"/>
              </a:rPr>
              <a:t>Instructed by Professor </a:t>
            </a:r>
            <a:r>
              <a:rPr lang="en-US" sz="3400">
                <a:latin typeface="Times New Roman"/>
                <a:ea typeface="Times New Roman"/>
                <a:cs typeface="Times New Roman"/>
                <a:sym typeface="Times New Roman"/>
              </a:rPr>
              <a:t>Mehul Raval</a:t>
            </a:r>
            <a:endParaRPr b="0" i="0" sz="3400" u="none" cap="none" strike="noStrike">
              <a:solidFill>
                <a:srgbClr val="000000"/>
              </a:solidFill>
              <a:latin typeface="Times New Roman"/>
              <a:ea typeface="Times New Roman"/>
              <a:cs typeface="Times New Roman"/>
              <a:sym typeface="Times New Roman"/>
            </a:endParaRPr>
          </a:p>
        </p:txBody>
      </p:sp>
      <p:sp>
        <p:nvSpPr>
          <p:cNvPr id="168" name="Google Shape;168;g18b0de1d5ff_0_91"/>
          <p:cNvSpPr txBox="1"/>
          <p:nvPr/>
        </p:nvSpPr>
        <p:spPr>
          <a:xfrm>
            <a:off x="727587" y="2568423"/>
            <a:ext cx="10441800" cy="107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1" lang="en-US" sz="3200">
                <a:solidFill>
                  <a:schemeClr val="dk1"/>
                </a:solidFill>
                <a:latin typeface="Times New Roman"/>
                <a:ea typeface="Times New Roman"/>
                <a:cs typeface="Times New Roman"/>
                <a:sym typeface="Times New Roman"/>
              </a:rPr>
              <a:t>Project 5: Identify Hard stop and momentary stop using vehicle trajectory dataset.</a:t>
            </a:r>
            <a:endParaRPr b="0" i="0" sz="1400" u="none" cap="none" strike="noStrike">
              <a:solidFill>
                <a:srgbClr val="000000"/>
              </a:solidFill>
              <a:latin typeface="Arial"/>
              <a:ea typeface="Arial"/>
              <a:cs typeface="Arial"/>
              <a:sym typeface="Arial"/>
            </a:endParaRPr>
          </a:p>
        </p:txBody>
      </p:sp>
      <p:sp>
        <p:nvSpPr>
          <p:cNvPr id="169" name="Google Shape;169;g18b0de1d5ff_0_91"/>
          <p:cNvSpPr txBox="1"/>
          <p:nvPr/>
        </p:nvSpPr>
        <p:spPr>
          <a:xfrm>
            <a:off x="553625" y="1454800"/>
            <a:ext cx="4000500" cy="5727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b="1" lang="en-US" sz="2800">
                <a:solidFill>
                  <a:schemeClr val="dk1"/>
                </a:solidFill>
                <a:latin typeface="Times New Roman"/>
                <a:ea typeface="Times New Roman"/>
                <a:cs typeface="Times New Roman"/>
                <a:sym typeface="Times New Roman"/>
              </a:rPr>
              <a:t>The Gradient Grinders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2c400634bf8_2_14"/>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Avg velocity around hard stop clusters </a:t>
            </a:r>
            <a:endParaRPr/>
          </a:p>
        </p:txBody>
      </p:sp>
      <p:pic>
        <p:nvPicPr>
          <p:cNvPr id="227" name="Google Shape;227;g2c400634bf8_2_14"/>
          <p:cNvPicPr preferRelativeResize="0"/>
          <p:nvPr/>
        </p:nvPicPr>
        <p:blipFill>
          <a:blip r:embed="rId3">
            <a:alphaModFix/>
          </a:blip>
          <a:stretch>
            <a:fillRect/>
          </a:stretch>
        </p:blipFill>
        <p:spPr>
          <a:xfrm>
            <a:off x="1876425" y="2000250"/>
            <a:ext cx="8439150" cy="2857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2c400634bf8_2_4"/>
          <p:cNvSpPr txBox="1"/>
          <p:nvPr>
            <p:ph type="title"/>
          </p:nvPr>
        </p:nvSpPr>
        <p:spPr>
          <a:xfrm>
            <a:off x="524553" y="-30285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Results</a:t>
            </a:r>
            <a:endParaRPr/>
          </a:p>
        </p:txBody>
      </p:sp>
      <p:pic>
        <p:nvPicPr>
          <p:cNvPr id="233" name="Google Shape;233;g2c400634bf8_2_4"/>
          <p:cNvPicPr preferRelativeResize="0"/>
          <p:nvPr/>
        </p:nvPicPr>
        <p:blipFill>
          <a:blip r:embed="rId3">
            <a:alphaModFix/>
          </a:blip>
          <a:stretch>
            <a:fillRect/>
          </a:stretch>
        </p:blipFill>
        <p:spPr>
          <a:xfrm>
            <a:off x="1436600" y="1211400"/>
            <a:ext cx="9546250" cy="4116676"/>
          </a:xfrm>
          <a:prstGeom prst="rect">
            <a:avLst/>
          </a:prstGeom>
          <a:noFill/>
          <a:ln>
            <a:noFill/>
          </a:ln>
        </p:spPr>
      </p:pic>
      <p:sp>
        <p:nvSpPr>
          <p:cNvPr id="234" name="Google Shape;234;g2c400634bf8_2_4"/>
          <p:cNvSpPr txBox="1"/>
          <p:nvPr/>
        </p:nvSpPr>
        <p:spPr>
          <a:xfrm>
            <a:off x="5059950" y="5479425"/>
            <a:ext cx="8369100" cy="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Helvetica Neue Light"/>
                <a:ea typeface="Helvetica Neue Light"/>
                <a:cs typeface="Helvetica Neue Light"/>
                <a:sym typeface="Helvetica Neue Light"/>
              </a:rPr>
              <a:t>Soft Stops</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2c400634bf8_3_39"/>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Results: Range of coordinates for soft</a:t>
            </a:r>
            <a:endParaRPr/>
          </a:p>
          <a:p>
            <a:pPr indent="0" lvl="0" marL="0" rtl="0" algn="l">
              <a:spcBef>
                <a:spcPts val="0"/>
              </a:spcBef>
              <a:spcAft>
                <a:spcPts val="0"/>
              </a:spcAft>
              <a:buNone/>
            </a:pPr>
            <a:r>
              <a:rPr lang="en-US"/>
              <a:t>stop</a:t>
            </a:r>
            <a:endParaRPr/>
          </a:p>
        </p:txBody>
      </p:sp>
      <p:pic>
        <p:nvPicPr>
          <p:cNvPr id="240" name="Google Shape;240;g2c400634bf8_3_39"/>
          <p:cNvPicPr preferRelativeResize="0"/>
          <p:nvPr/>
        </p:nvPicPr>
        <p:blipFill>
          <a:blip r:embed="rId3">
            <a:alphaModFix/>
          </a:blip>
          <a:stretch>
            <a:fillRect/>
          </a:stretch>
        </p:blipFill>
        <p:spPr>
          <a:xfrm>
            <a:off x="4149875" y="1592400"/>
            <a:ext cx="3181900" cy="4636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2c400634bf8_2_21"/>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Results: Range of coordinates for soft</a:t>
            </a:r>
            <a:endParaRPr/>
          </a:p>
          <a:p>
            <a:pPr indent="0" lvl="0" marL="0" rtl="0" algn="l">
              <a:spcBef>
                <a:spcPts val="0"/>
              </a:spcBef>
              <a:spcAft>
                <a:spcPts val="0"/>
              </a:spcAft>
              <a:buClr>
                <a:schemeClr val="dk1"/>
              </a:buClr>
              <a:buSzPts val="1100"/>
              <a:buFont typeface="Arial"/>
              <a:buNone/>
            </a:pPr>
            <a:r>
              <a:rPr lang="en-US"/>
              <a:t>stop</a:t>
            </a:r>
            <a:endParaRPr/>
          </a:p>
        </p:txBody>
      </p:sp>
      <p:pic>
        <p:nvPicPr>
          <p:cNvPr id="246" name="Google Shape;246;g2c400634bf8_2_21"/>
          <p:cNvPicPr preferRelativeResize="0"/>
          <p:nvPr/>
        </p:nvPicPr>
        <p:blipFill>
          <a:blip r:embed="rId3">
            <a:alphaModFix/>
          </a:blip>
          <a:stretch>
            <a:fillRect/>
          </a:stretch>
        </p:blipFill>
        <p:spPr>
          <a:xfrm>
            <a:off x="4187175" y="1592275"/>
            <a:ext cx="3329851" cy="4960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2c400634bf8_3_44"/>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Results: Range of coordinates for soft</a:t>
            </a:r>
            <a:endParaRPr/>
          </a:p>
          <a:p>
            <a:pPr indent="0" lvl="0" marL="0" rtl="0" algn="l">
              <a:spcBef>
                <a:spcPts val="0"/>
              </a:spcBef>
              <a:spcAft>
                <a:spcPts val="0"/>
              </a:spcAft>
              <a:buNone/>
            </a:pPr>
            <a:r>
              <a:rPr lang="en-US"/>
              <a:t>stop</a:t>
            </a:r>
            <a:endParaRPr/>
          </a:p>
        </p:txBody>
      </p:sp>
      <p:pic>
        <p:nvPicPr>
          <p:cNvPr id="252" name="Google Shape;252;g2c400634bf8_3_44"/>
          <p:cNvPicPr preferRelativeResize="0"/>
          <p:nvPr/>
        </p:nvPicPr>
        <p:blipFill>
          <a:blip r:embed="rId3">
            <a:alphaModFix/>
          </a:blip>
          <a:stretch>
            <a:fillRect/>
          </a:stretch>
        </p:blipFill>
        <p:spPr>
          <a:xfrm>
            <a:off x="4433900" y="1592275"/>
            <a:ext cx="2836410" cy="4960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c400634bf8_2_28"/>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Avg velocity around soft stop clusters </a:t>
            </a:r>
            <a:endParaRPr/>
          </a:p>
        </p:txBody>
      </p:sp>
      <p:pic>
        <p:nvPicPr>
          <p:cNvPr id="258" name="Google Shape;258;g2c400634bf8_2_28"/>
          <p:cNvPicPr preferRelativeResize="0"/>
          <p:nvPr/>
        </p:nvPicPr>
        <p:blipFill>
          <a:blip r:embed="rId3">
            <a:alphaModFix/>
          </a:blip>
          <a:stretch>
            <a:fillRect/>
          </a:stretch>
        </p:blipFill>
        <p:spPr>
          <a:xfrm>
            <a:off x="2673473" y="1773250"/>
            <a:ext cx="6845076" cy="43440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2c400634bf8_3_17"/>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Code Link:</a:t>
            </a:r>
            <a:endParaRPr/>
          </a:p>
        </p:txBody>
      </p:sp>
      <p:sp>
        <p:nvSpPr>
          <p:cNvPr id="264" name="Google Shape;264;g2c400634bf8_3_17"/>
          <p:cNvSpPr txBox="1"/>
          <p:nvPr>
            <p:ph idx="1" type="body"/>
          </p:nvPr>
        </p:nvSpPr>
        <p:spPr>
          <a:xfrm>
            <a:off x="582427" y="1768950"/>
            <a:ext cx="10515600" cy="43512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https://www.kaggle.com/code/yaxprajapati/notebook7562088143/edit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8b0de1d5ff_0_643"/>
          <p:cNvSpPr txBox="1"/>
          <p:nvPr>
            <p:ph idx="1" type="body"/>
          </p:nvPr>
        </p:nvSpPr>
        <p:spPr>
          <a:xfrm>
            <a:off x="1134550" y="1176900"/>
            <a:ext cx="10515600" cy="22521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1000"/>
              </a:spcBef>
              <a:spcAft>
                <a:spcPts val="0"/>
              </a:spcAft>
              <a:buClr>
                <a:schemeClr val="dk1"/>
              </a:buClr>
              <a:buSzPts val="6600"/>
              <a:buFont typeface="Arial"/>
              <a:buNone/>
            </a:pPr>
            <a:r>
              <a:t/>
            </a:r>
            <a:endParaRPr sz="6000">
              <a:latin typeface="Bookman Old Style"/>
              <a:ea typeface="Bookman Old Style"/>
              <a:cs typeface="Bookman Old Style"/>
              <a:sym typeface="Bookman Old Style"/>
            </a:endParaRPr>
          </a:p>
          <a:p>
            <a:pPr indent="0" lvl="0" marL="0" rtl="0" algn="ctr">
              <a:lnSpc>
                <a:spcPct val="90000"/>
              </a:lnSpc>
              <a:spcBef>
                <a:spcPts val="1000"/>
              </a:spcBef>
              <a:spcAft>
                <a:spcPts val="0"/>
              </a:spcAft>
              <a:buClr>
                <a:schemeClr val="dk1"/>
              </a:buClr>
              <a:buSzPts val="6600"/>
              <a:buFont typeface="Arial"/>
              <a:buNone/>
            </a:pPr>
            <a:r>
              <a:rPr lang="en-US" sz="6000">
                <a:latin typeface="Bookman Old Style"/>
                <a:ea typeface="Bookman Old Style"/>
                <a:cs typeface="Bookman Old Style"/>
                <a:sym typeface="Bookman Old Style"/>
              </a:rPr>
              <a:t>THANK YOU!</a:t>
            </a:r>
            <a:endParaRPr sz="6000">
              <a:latin typeface="Bookman Old Style"/>
              <a:ea typeface="Bookman Old Style"/>
              <a:cs typeface="Bookman Old Style"/>
              <a:sym typeface="Bookman Old Styl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8b0de1d5ff_0_621"/>
          <p:cNvSpPr txBox="1"/>
          <p:nvPr>
            <p:ph type="title"/>
          </p:nvPr>
        </p:nvSpPr>
        <p:spPr>
          <a:xfrm>
            <a:off x="594300" y="266700"/>
            <a:ext cx="10515600" cy="7503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dk1"/>
              </a:buClr>
              <a:buSzPts val="3200"/>
              <a:buFont typeface="Calibri"/>
              <a:buNone/>
            </a:pPr>
            <a:r>
              <a:rPr b="0" i="1" lang="en-US" sz="4400" u="sng">
                <a:latin typeface="Arial"/>
                <a:ea typeface="Arial"/>
                <a:cs typeface="Arial"/>
                <a:sym typeface="Arial"/>
              </a:rPr>
              <a:t>Description</a:t>
            </a:r>
            <a:endParaRPr b="0" i="1" sz="4400" u="sng">
              <a:latin typeface="Arial"/>
              <a:ea typeface="Arial"/>
              <a:cs typeface="Arial"/>
              <a:sym typeface="Arial"/>
            </a:endParaRPr>
          </a:p>
        </p:txBody>
      </p:sp>
      <p:sp>
        <p:nvSpPr>
          <p:cNvPr id="175" name="Google Shape;175;g18b0de1d5ff_0_621"/>
          <p:cNvSpPr txBox="1"/>
          <p:nvPr>
            <p:ph idx="1" type="body"/>
          </p:nvPr>
        </p:nvSpPr>
        <p:spPr>
          <a:xfrm>
            <a:off x="582425" y="1017000"/>
            <a:ext cx="10515600" cy="5103000"/>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rgbClr val="273239"/>
              </a:buClr>
              <a:buSzPts val="2400"/>
              <a:buFont typeface="Arial"/>
              <a:buNone/>
            </a:pPr>
            <a:r>
              <a:t/>
            </a:r>
            <a:endParaRPr sz="1400">
              <a:solidFill>
                <a:srgbClr val="273239"/>
              </a:solidFill>
              <a:latin typeface="Arial"/>
              <a:ea typeface="Arial"/>
              <a:cs typeface="Arial"/>
              <a:sym typeface="Arial"/>
            </a:endParaRPr>
          </a:p>
          <a:p>
            <a:pPr indent="0" lvl="0" marL="0" rtl="0" algn="just">
              <a:lnSpc>
                <a:spcPct val="200000"/>
              </a:lnSpc>
              <a:spcBef>
                <a:spcPts val="1000"/>
              </a:spcBef>
              <a:spcAft>
                <a:spcPts val="0"/>
              </a:spcAft>
              <a:buClr>
                <a:srgbClr val="273239"/>
              </a:buClr>
              <a:buSzPts val="2400"/>
              <a:buFont typeface="Arial"/>
              <a:buNone/>
            </a:pPr>
            <a:r>
              <a:rPr lang="en-US" sz="1400">
                <a:solidFill>
                  <a:srgbClr val="273239"/>
                </a:solidFill>
                <a:latin typeface="Arial"/>
                <a:ea typeface="Arial"/>
                <a:cs typeface="Arial"/>
                <a:sym typeface="Arial"/>
              </a:rPr>
              <a:t> </a:t>
            </a:r>
            <a:endParaRPr sz="1400">
              <a:latin typeface="Calibri"/>
              <a:ea typeface="Calibri"/>
              <a:cs typeface="Calibri"/>
              <a:sym typeface="Calibri"/>
            </a:endParaRPr>
          </a:p>
          <a:p>
            <a:pPr indent="0" lvl="0" marL="0" rtl="0" algn="just">
              <a:lnSpc>
                <a:spcPct val="90000"/>
              </a:lnSpc>
              <a:spcBef>
                <a:spcPts val="1000"/>
              </a:spcBef>
              <a:spcAft>
                <a:spcPts val="0"/>
              </a:spcAft>
              <a:buClr>
                <a:schemeClr val="dk1"/>
              </a:buClr>
              <a:buSzPts val="2400"/>
              <a:buFont typeface="Arial"/>
              <a:buNone/>
            </a:pPr>
            <a:r>
              <a:t/>
            </a:r>
            <a:endParaRPr sz="1400">
              <a:solidFill>
                <a:srgbClr val="273239"/>
              </a:solidFill>
              <a:latin typeface="Arial"/>
              <a:ea typeface="Arial"/>
              <a:cs typeface="Arial"/>
              <a:sym typeface="Arial"/>
            </a:endParaRPr>
          </a:p>
          <a:p>
            <a:pPr indent="0" lvl="0" marL="0" rtl="0" algn="just">
              <a:lnSpc>
                <a:spcPct val="90000"/>
              </a:lnSpc>
              <a:spcBef>
                <a:spcPts val="1000"/>
              </a:spcBef>
              <a:spcAft>
                <a:spcPts val="0"/>
              </a:spcAft>
              <a:buClr>
                <a:schemeClr val="dk1"/>
              </a:buClr>
              <a:buSzPts val="2400"/>
              <a:buFont typeface="Arial"/>
              <a:buNone/>
            </a:pPr>
            <a:r>
              <a:t/>
            </a:r>
            <a:endParaRPr sz="1400">
              <a:solidFill>
                <a:srgbClr val="273239"/>
              </a:solidFill>
              <a:latin typeface="Arial"/>
              <a:ea typeface="Arial"/>
              <a:cs typeface="Arial"/>
              <a:sym typeface="Arial"/>
            </a:endParaRPr>
          </a:p>
          <a:p>
            <a:pPr indent="0" lvl="0" marL="0" rtl="0" algn="just">
              <a:lnSpc>
                <a:spcPct val="90000"/>
              </a:lnSpc>
              <a:spcBef>
                <a:spcPts val="1000"/>
              </a:spcBef>
              <a:spcAft>
                <a:spcPts val="0"/>
              </a:spcAft>
              <a:buClr>
                <a:schemeClr val="dk1"/>
              </a:buClr>
              <a:buSzPts val="2400"/>
              <a:buFont typeface="Arial"/>
              <a:buNone/>
            </a:pPr>
            <a:r>
              <a:t/>
            </a:r>
            <a:endParaRPr sz="1400">
              <a:solidFill>
                <a:srgbClr val="273239"/>
              </a:solidFill>
              <a:latin typeface="Arial"/>
              <a:ea typeface="Arial"/>
              <a:cs typeface="Arial"/>
              <a:sym typeface="Arial"/>
            </a:endParaRPr>
          </a:p>
          <a:p>
            <a:pPr indent="0" lvl="0" marL="0" rtl="0" algn="just">
              <a:lnSpc>
                <a:spcPct val="90000"/>
              </a:lnSpc>
              <a:spcBef>
                <a:spcPts val="1000"/>
              </a:spcBef>
              <a:spcAft>
                <a:spcPts val="0"/>
              </a:spcAft>
              <a:buClr>
                <a:schemeClr val="dk1"/>
              </a:buClr>
              <a:buSzPts val="2400"/>
              <a:buFont typeface="Arial"/>
              <a:buNone/>
            </a:pPr>
            <a:r>
              <a:t/>
            </a:r>
            <a:endParaRPr sz="1400">
              <a:solidFill>
                <a:srgbClr val="273239"/>
              </a:solidFill>
              <a:latin typeface="Arial"/>
              <a:ea typeface="Arial"/>
              <a:cs typeface="Arial"/>
              <a:sym typeface="Arial"/>
            </a:endParaRPr>
          </a:p>
          <a:p>
            <a:pPr indent="0" lvl="0" marL="0" rtl="0" algn="just">
              <a:lnSpc>
                <a:spcPct val="90000"/>
              </a:lnSpc>
              <a:spcBef>
                <a:spcPts val="1000"/>
              </a:spcBef>
              <a:spcAft>
                <a:spcPts val="0"/>
              </a:spcAft>
              <a:buClr>
                <a:schemeClr val="dk1"/>
              </a:buClr>
              <a:buSzPts val="2400"/>
              <a:buFont typeface="Arial"/>
              <a:buNone/>
            </a:pPr>
            <a:r>
              <a:t/>
            </a:r>
            <a:endParaRPr sz="1400">
              <a:latin typeface="Calibri"/>
              <a:ea typeface="Calibri"/>
              <a:cs typeface="Calibri"/>
              <a:sym typeface="Calibri"/>
            </a:endParaRPr>
          </a:p>
          <a:p>
            <a:pPr indent="0" lvl="0" marL="0" rtl="0" algn="l">
              <a:lnSpc>
                <a:spcPct val="90000"/>
              </a:lnSpc>
              <a:spcBef>
                <a:spcPts val="1100"/>
              </a:spcBef>
              <a:spcAft>
                <a:spcPts val="0"/>
              </a:spcAft>
              <a:buSzPts val="2400"/>
              <a:buNone/>
            </a:pPr>
            <a:r>
              <a:t/>
            </a:r>
            <a:endParaRPr sz="1400"/>
          </a:p>
        </p:txBody>
      </p:sp>
      <p:sp>
        <p:nvSpPr>
          <p:cNvPr id="176" name="Google Shape;176;g18b0de1d5ff_0_621"/>
          <p:cNvSpPr txBox="1"/>
          <p:nvPr/>
        </p:nvSpPr>
        <p:spPr>
          <a:xfrm>
            <a:off x="6175100" y="2193975"/>
            <a:ext cx="6044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Helvetica Neue Light"/>
              <a:ea typeface="Helvetica Neue Light"/>
              <a:cs typeface="Helvetica Neue Light"/>
              <a:sym typeface="Helvetica Neue Light"/>
            </a:endParaRPr>
          </a:p>
        </p:txBody>
      </p:sp>
      <p:sp>
        <p:nvSpPr>
          <p:cNvPr id="177" name="Google Shape;177;g18b0de1d5ff_0_621"/>
          <p:cNvSpPr txBox="1"/>
          <p:nvPr/>
        </p:nvSpPr>
        <p:spPr>
          <a:xfrm>
            <a:off x="582425" y="1767300"/>
            <a:ext cx="10515600" cy="40944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Clr>
                <a:schemeClr val="dk1"/>
              </a:buClr>
              <a:buSzPts val="1100"/>
              <a:buFont typeface="Arial"/>
              <a:buNone/>
            </a:pPr>
            <a:r>
              <a:rPr lang="en-US" sz="2600"/>
              <a:t>We have extracted trajectories of vehicles across the signalized intersection. At intersections, we assume drivers are following signals and hence at the RED signal, vehicles stop and again start. This will make a momentary STOP situation. Whereas in the same video, there are some parked vehicles which are in stop condition throughout which create a Hard stop condition. We identified the time instance and locality in both the cases. We use velocity as a parameter and did spatio-temporal analysis. A binary classifier is required to classify the “Hard” and “Momentary” stop conditions.</a:t>
            </a:r>
            <a:endParaRPr sz="2600"/>
          </a:p>
          <a:p>
            <a:pPr indent="0" lvl="0" marL="0" marR="0" rtl="0" algn="just">
              <a:lnSpc>
                <a:spcPct val="100000"/>
              </a:lnSpc>
              <a:spcBef>
                <a:spcPts val="0"/>
              </a:spcBef>
              <a:spcAft>
                <a:spcPts val="0"/>
              </a:spcAft>
              <a:buClr>
                <a:srgbClr val="000000"/>
              </a:buClr>
              <a:buSzPts val="2800"/>
              <a:buFont typeface="Arial"/>
              <a:buNone/>
            </a:pPr>
            <a:r>
              <a:t/>
            </a:r>
            <a:endParaRPr sz="2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b91ac1393e_0_0"/>
          <p:cNvSpPr txBox="1"/>
          <p:nvPr>
            <p:ph type="title"/>
          </p:nvPr>
        </p:nvSpPr>
        <p:spPr>
          <a:xfrm>
            <a:off x="594303" y="266700"/>
            <a:ext cx="10515600" cy="13257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SzPts val="4000"/>
              <a:buNone/>
            </a:pPr>
            <a:r>
              <a:rPr lang="en-US"/>
              <a:t>Literature Survey</a:t>
            </a:r>
            <a:endParaRPr/>
          </a:p>
        </p:txBody>
      </p:sp>
      <p:graphicFrame>
        <p:nvGraphicFramePr>
          <p:cNvPr id="183" name="Google Shape;183;g2b91ac1393e_0_0"/>
          <p:cNvGraphicFramePr/>
          <p:nvPr/>
        </p:nvGraphicFramePr>
        <p:xfrm>
          <a:off x="992250" y="2221775"/>
          <a:ext cx="3000000" cy="3000000"/>
        </p:xfrm>
        <a:graphic>
          <a:graphicData uri="http://schemas.openxmlformats.org/drawingml/2006/table">
            <a:tbl>
              <a:tblPr>
                <a:noFill/>
                <a:tableStyleId>{32F329D7-93FF-49FC-A104-C661931F7BF6}</a:tableStyleId>
              </a:tblPr>
              <a:tblGrid>
                <a:gridCol w="2571750"/>
                <a:gridCol w="2571750"/>
                <a:gridCol w="2571750"/>
                <a:gridCol w="2571750"/>
              </a:tblGrid>
              <a:tr h="381000">
                <a:tc>
                  <a:txBody>
                    <a:bodyPr/>
                    <a:lstStyle/>
                    <a:p>
                      <a:pPr indent="0" lvl="0" marL="0" rtl="0" algn="l">
                        <a:spcBef>
                          <a:spcPts val="0"/>
                        </a:spcBef>
                        <a:spcAft>
                          <a:spcPts val="0"/>
                        </a:spcAft>
                        <a:buNone/>
                      </a:pPr>
                      <a:r>
                        <a:rPr lang="en-US"/>
                        <a:t>Author</a:t>
                      </a:r>
                      <a:endParaRPr/>
                    </a:p>
                  </a:txBody>
                  <a:tcPr marT="91425" marB="91425" marR="91425" marL="91425"/>
                </a:tc>
                <a:tc>
                  <a:txBody>
                    <a:bodyPr/>
                    <a:lstStyle/>
                    <a:p>
                      <a:pPr indent="0" lvl="0" marL="0" rtl="0" algn="l">
                        <a:spcBef>
                          <a:spcPts val="0"/>
                        </a:spcBef>
                        <a:spcAft>
                          <a:spcPts val="0"/>
                        </a:spcAft>
                        <a:buNone/>
                      </a:pPr>
                      <a:r>
                        <a:rPr lang="en-US"/>
                        <a:t>Published Year</a:t>
                      </a:r>
                      <a:endParaRPr/>
                    </a:p>
                  </a:txBody>
                  <a:tcPr marT="91425" marB="91425" marR="91425" marL="91425"/>
                </a:tc>
                <a:tc>
                  <a:txBody>
                    <a:bodyPr/>
                    <a:lstStyle/>
                    <a:p>
                      <a:pPr indent="0" lvl="0" marL="0" rtl="0" algn="l">
                        <a:spcBef>
                          <a:spcPts val="0"/>
                        </a:spcBef>
                        <a:spcAft>
                          <a:spcPts val="0"/>
                        </a:spcAft>
                        <a:buNone/>
                      </a:pPr>
                      <a:r>
                        <a:rPr lang="en-US"/>
                        <a:t>Publication Title</a:t>
                      </a:r>
                      <a:endParaRPr/>
                    </a:p>
                  </a:txBody>
                  <a:tcPr marT="91425" marB="91425" marR="91425" marL="91425"/>
                </a:tc>
                <a:tc>
                  <a:txBody>
                    <a:bodyPr/>
                    <a:lstStyle/>
                    <a:p>
                      <a:pPr indent="0" lvl="0" marL="0" rtl="0" algn="l">
                        <a:spcBef>
                          <a:spcPts val="0"/>
                        </a:spcBef>
                        <a:spcAft>
                          <a:spcPts val="0"/>
                        </a:spcAft>
                        <a:buNone/>
                      </a:pPr>
                      <a:r>
                        <a:rPr lang="en-US"/>
                        <a:t>Key Findings</a:t>
                      </a:r>
                      <a:endParaRPr/>
                    </a:p>
                  </a:txBody>
                  <a:tcPr marT="91425" marB="91425" marR="91425" marL="91425"/>
                </a:tc>
              </a:tr>
              <a:tr h="381000">
                <a:tc>
                  <a:txBody>
                    <a:bodyPr/>
                    <a:lstStyle/>
                    <a:p>
                      <a:pPr indent="0" lvl="0" marL="0" rtl="0" algn="l">
                        <a:spcBef>
                          <a:spcPts val="0"/>
                        </a:spcBef>
                        <a:spcAft>
                          <a:spcPts val="0"/>
                        </a:spcAft>
                        <a:buNone/>
                      </a:pPr>
                      <a:r>
                        <a:rPr lang="en-US"/>
                        <a:t>Fanaee, H. (n.d.)</a:t>
                      </a:r>
                      <a:endParaRPr/>
                    </a:p>
                  </a:txBody>
                  <a:tcPr marT="91425" marB="91425" marR="91425" marL="91425"/>
                </a:tc>
                <a:tc>
                  <a:txBody>
                    <a:bodyPr/>
                    <a:lstStyle/>
                    <a:p>
                      <a:pPr indent="0" lvl="0" marL="0" rtl="0" algn="l">
                        <a:spcBef>
                          <a:spcPts val="0"/>
                        </a:spcBef>
                        <a:spcAft>
                          <a:spcPts val="0"/>
                        </a:spcAft>
                        <a:buNone/>
                      </a:pPr>
                      <a:r>
                        <a:rPr lang="en-US"/>
                        <a:t>2012</a:t>
                      </a:r>
                      <a:endParaRPr/>
                    </a:p>
                  </a:txBody>
                  <a:tcPr marT="91425" marB="91425" marR="91425" marL="91425"/>
                </a:tc>
                <a:tc>
                  <a:txBody>
                    <a:bodyPr/>
                    <a:lstStyle/>
                    <a:p>
                      <a:pPr indent="0" lvl="0" marL="0" rtl="0" algn="l">
                        <a:spcBef>
                          <a:spcPts val="0"/>
                        </a:spcBef>
                        <a:spcAft>
                          <a:spcPts val="0"/>
                        </a:spcAft>
                        <a:buNone/>
                      </a:pPr>
                      <a:r>
                        <a:rPr lang="en-US"/>
                        <a:t>Spatio-Temporal Clustering Methods Classification.</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t>S</a:t>
                      </a:r>
                      <a:r>
                        <a:rPr lang="en-US"/>
                        <a:t>patial Clustering, Spatial Temporal Clustering, Data Mining, GIS.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US"/>
                        <a:t>Wu, T. (n.d.)</a:t>
                      </a:r>
                      <a:endParaRPr/>
                    </a:p>
                  </a:txBody>
                  <a:tcPr marT="91425" marB="91425" marR="91425" marL="91425"/>
                </a:tc>
                <a:tc>
                  <a:txBody>
                    <a:bodyPr/>
                    <a:lstStyle/>
                    <a:p>
                      <a:pPr indent="0" lvl="0" marL="0" rtl="0" algn="l">
                        <a:spcBef>
                          <a:spcPts val="0"/>
                        </a:spcBef>
                        <a:spcAft>
                          <a:spcPts val="0"/>
                        </a:spcAft>
                        <a:buNone/>
                      </a:pPr>
                      <a:r>
                        <a:rPr lang="en-US"/>
                        <a:t>2021</a:t>
                      </a:r>
                      <a:endParaRPr/>
                    </a:p>
                  </a:txBody>
                  <a:tcPr marT="91425" marB="91425" marR="91425" marL="91425"/>
                </a:tc>
                <a:tc>
                  <a:txBody>
                    <a:bodyPr/>
                    <a:lstStyle/>
                    <a:p>
                      <a:pPr indent="0" lvl="0" marL="0" rtl="0" algn="l">
                        <a:spcBef>
                          <a:spcPts val="0"/>
                        </a:spcBef>
                        <a:spcAft>
                          <a:spcPts val="0"/>
                        </a:spcAft>
                        <a:buNone/>
                      </a:pPr>
                      <a:r>
                        <a:rPr lang="en-US"/>
                        <a:t>Extracting Stops from Spatio-Temporal Trajectories within Dynamic Contextual Features.</a:t>
                      </a:r>
                      <a:endParaRPr/>
                    </a:p>
                  </a:txBody>
                  <a:tcPr marT="91425" marB="91425" marR="91425" marL="91425"/>
                </a:tc>
                <a:tc>
                  <a:txBody>
                    <a:bodyPr/>
                    <a:lstStyle/>
                    <a:p>
                      <a:pPr indent="0" lvl="0" marL="0" rtl="0" algn="l">
                        <a:spcBef>
                          <a:spcPts val="0"/>
                        </a:spcBef>
                        <a:spcAft>
                          <a:spcPts val="0"/>
                        </a:spcAft>
                        <a:buNone/>
                      </a:pPr>
                      <a:r>
                        <a:rPr lang="en-US"/>
                        <a:t>Trajectory Data, Data Mining, Stop Identification, SVM.</a:t>
                      </a:r>
                      <a:endParaRPr/>
                    </a:p>
                  </a:txBody>
                  <a:tcPr marT="91425" marB="91425" marR="91425" marL="91425"/>
                </a:tc>
              </a:tr>
            </a:tbl>
          </a:graphicData>
        </a:graphic>
      </p:graphicFrame>
      <p:sp>
        <p:nvSpPr>
          <p:cNvPr id="184" name="Google Shape;184;g2b91ac1393e_0_0"/>
          <p:cNvSpPr txBox="1"/>
          <p:nvPr/>
        </p:nvSpPr>
        <p:spPr>
          <a:xfrm>
            <a:off x="945675" y="5000875"/>
            <a:ext cx="10235400" cy="1908600"/>
          </a:xfrm>
          <a:prstGeom prst="rect">
            <a:avLst/>
          </a:prstGeom>
          <a:noFill/>
          <a:ln>
            <a:noFill/>
          </a:ln>
        </p:spPr>
        <p:txBody>
          <a:bodyPr anchorCtr="0" anchor="t" bIns="91425" lIns="91425" spcFirstLastPara="1" rIns="91425" wrap="square" tIns="91425">
            <a:spAutoFit/>
          </a:bodyPr>
          <a:lstStyle/>
          <a:p>
            <a:pPr indent="-457200" lvl="0" marL="457200" rtl="0" algn="l">
              <a:lnSpc>
                <a:spcPct val="200000"/>
              </a:lnSpc>
              <a:spcBef>
                <a:spcPts val="0"/>
              </a:spcBef>
              <a:spcAft>
                <a:spcPts val="0"/>
              </a:spcAft>
              <a:buNone/>
            </a:pPr>
            <a:r>
              <a:rPr lang="en-US">
                <a:solidFill>
                  <a:schemeClr val="dk1"/>
                </a:solidFill>
              </a:rPr>
              <a:t>Paper1: </a:t>
            </a:r>
            <a:r>
              <a:rPr lang="en-US" u="sng">
                <a:solidFill>
                  <a:schemeClr val="hlink"/>
                </a:solidFill>
                <a:hlinkClick r:id="rId3"/>
              </a:rPr>
              <a:t>https://www.researchgate.net/publication/236002026_Spatio-Temporal_Clustering_Methods_Classification</a:t>
            </a:r>
            <a:endParaRPr>
              <a:solidFill>
                <a:schemeClr val="dk1"/>
              </a:solidFill>
            </a:endParaRPr>
          </a:p>
          <a:p>
            <a:pPr indent="-457200" lvl="0" marL="457200" rtl="0" algn="l">
              <a:lnSpc>
                <a:spcPct val="200000"/>
              </a:lnSpc>
              <a:spcBef>
                <a:spcPts val="0"/>
              </a:spcBef>
              <a:spcAft>
                <a:spcPts val="0"/>
              </a:spcAft>
              <a:buNone/>
            </a:pPr>
            <a:r>
              <a:rPr lang="en-US">
                <a:solidFill>
                  <a:schemeClr val="dk1"/>
                </a:solidFill>
              </a:rPr>
              <a:t>Paper2: </a:t>
            </a:r>
            <a:r>
              <a:rPr lang="en-US" u="sng">
                <a:solidFill>
                  <a:schemeClr val="hlink"/>
                </a:solidFill>
                <a:hlinkClick r:id="rId4"/>
              </a:rPr>
              <a:t>https://www.mdpi.com/2071-1050/13/2/690</a:t>
            </a:r>
            <a:endParaRPr>
              <a:solidFill>
                <a:schemeClr val="dk1"/>
              </a:solidFill>
            </a:endParaRPr>
          </a:p>
          <a:p>
            <a:pPr indent="-457200" lvl="0" marL="457200" rtl="0" algn="l">
              <a:lnSpc>
                <a:spcPct val="200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2c400634bf8_3_5"/>
          <p:cNvSpPr txBox="1"/>
          <p:nvPr>
            <p:ph idx="1" type="body"/>
          </p:nvPr>
        </p:nvSpPr>
        <p:spPr>
          <a:xfrm>
            <a:off x="582427" y="1768950"/>
            <a:ext cx="10515600" cy="4351200"/>
          </a:xfrm>
          <a:prstGeom prst="rect">
            <a:avLst/>
          </a:prstGeom>
        </p:spPr>
        <p:txBody>
          <a:bodyPr anchorCtr="0" anchor="t" bIns="45700" lIns="91425" spcFirstLastPara="1" rIns="91425" wrap="square" tIns="45700">
            <a:noAutofit/>
          </a:bodyPr>
          <a:lstStyle/>
          <a:p>
            <a:pPr indent="0" lvl="0" marL="457200" rtl="0" algn="l">
              <a:spcBef>
                <a:spcPts val="1100"/>
              </a:spcBef>
              <a:spcAft>
                <a:spcPts val="0"/>
              </a:spcAft>
              <a:buNone/>
            </a:pPr>
            <a:r>
              <a:rPr lang="en-US"/>
              <a:t>if row['Vxy_smoothed'] &lt; 1 and -1 &lt;= row['acceleration'] &lt;= 1:</a:t>
            </a:r>
            <a:endParaRPr/>
          </a:p>
          <a:p>
            <a:pPr indent="457200" lvl="0" marL="457200" rtl="0" algn="l">
              <a:spcBef>
                <a:spcPts val="1100"/>
              </a:spcBef>
              <a:spcAft>
                <a:spcPts val="0"/>
              </a:spcAft>
              <a:buNone/>
            </a:pPr>
            <a:r>
              <a:rPr lang="en-US"/>
              <a:t> return 'possible_hard' </a:t>
            </a:r>
            <a:endParaRPr/>
          </a:p>
          <a:p>
            <a:pPr indent="0" lvl="0" marL="457200" rtl="0" algn="l">
              <a:spcBef>
                <a:spcPts val="1100"/>
              </a:spcBef>
              <a:spcAft>
                <a:spcPts val="0"/>
              </a:spcAft>
              <a:buNone/>
            </a:pPr>
            <a:r>
              <a:rPr lang="en-US"/>
              <a:t>elif 0 &lt;= row['Vxy_smoothed'] &lt;= 5 and row['acceleration'] &lt; 0:</a:t>
            </a:r>
            <a:endParaRPr/>
          </a:p>
          <a:p>
            <a:pPr indent="457200" lvl="0" marL="457200" rtl="0" algn="l">
              <a:spcBef>
                <a:spcPts val="1100"/>
              </a:spcBef>
              <a:spcAft>
                <a:spcPts val="0"/>
              </a:spcAft>
              <a:buNone/>
            </a:pPr>
            <a:r>
              <a:rPr lang="en-US"/>
              <a:t>return 'possible_soft' </a:t>
            </a:r>
            <a:endParaRPr/>
          </a:p>
          <a:p>
            <a:pPr indent="0" lvl="0" marL="457200" rtl="0" algn="l">
              <a:spcBef>
                <a:spcPts val="1100"/>
              </a:spcBef>
              <a:spcAft>
                <a:spcPts val="0"/>
              </a:spcAft>
              <a:buNone/>
            </a:pPr>
            <a:r>
              <a:rPr lang="en-US"/>
              <a:t>else: </a:t>
            </a:r>
            <a:endParaRPr/>
          </a:p>
          <a:p>
            <a:pPr indent="457200" lvl="0" marL="457200" rtl="0" algn="l">
              <a:spcBef>
                <a:spcPts val="1100"/>
              </a:spcBef>
              <a:spcAft>
                <a:spcPts val="0"/>
              </a:spcAft>
              <a:buNone/>
            </a:pPr>
            <a:r>
              <a:rPr lang="en-US"/>
              <a:t>return 'other'</a:t>
            </a:r>
            <a:endParaRPr/>
          </a:p>
        </p:txBody>
      </p:sp>
      <p:sp>
        <p:nvSpPr>
          <p:cNvPr id="190" name="Google Shape;190;g2c400634bf8_3_5"/>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Assumptions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b936291b04_0_7"/>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Datasets Discussion </a:t>
            </a:r>
            <a:endParaRPr/>
          </a:p>
        </p:txBody>
      </p:sp>
      <p:sp>
        <p:nvSpPr>
          <p:cNvPr id="196" name="Google Shape;196;g2b936291b04_0_7"/>
          <p:cNvSpPr txBox="1"/>
          <p:nvPr>
            <p:ph idx="1" type="body"/>
          </p:nvPr>
        </p:nvSpPr>
        <p:spPr>
          <a:xfrm>
            <a:off x="582427" y="1768950"/>
            <a:ext cx="10515600" cy="4351200"/>
          </a:xfrm>
          <a:prstGeom prst="rect">
            <a:avLst/>
          </a:prstGeom>
        </p:spPr>
        <p:txBody>
          <a:bodyPr anchorCtr="0" anchor="t" bIns="45700" lIns="91425" spcFirstLastPara="1" rIns="91425" wrap="square" tIns="45700">
            <a:noAutofit/>
          </a:bodyPr>
          <a:lstStyle/>
          <a:p>
            <a:pPr indent="-419100" lvl="0" marL="457200" rtl="0" algn="l">
              <a:lnSpc>
                <a:spcPct val="150000"/>
              </a:lnSpc>
              <a:spcBef>
                <a:spcPts val="1100"/>
              </a:spcBef>
              <a:spcAft>
                <a:spcPts val="0"/>
              </a:spcAft>
              <a:buSzPts val="3000"/>
              <a:buChar char="•"/>
            </a:pPr>
            <a:r>
              <a:rPr lang="en-US" sz="3000"/>
              <a:t>Track id</a:t>
            </a:r>
            <a:endParaRPr sz="3000"/>
          </a:p>
          <a:p>
            <a:pPr indent="-419100" lvl="0" marL="457200" rtl="0" algn="l">
              <a:lnSpc>
                <a:spcPct val="150000"/>
              </a:lnSpc>
              <a:spcBef>
                <a:spcPts val="0"/>
              </a:spcBef>
              <a:spcAft>
                <a:spcPts val="0"/>
              </a:spcAft>
              <a:buSzPts val="3000"/>
              <a:buChar char="•"/>
            </a:pPr>
            <a:r>
              <a:rPr lang="en-US" sz="3000"/>
              <a:t>X-coordinate </a:t>
            </a:r>
            <a:endParaRPr sz="3000"/>
          </a:p>
          <a:p>
            <a:pPr indent="-419100" lvl="0" marL="457200" rtl="0" algn="l">
              <a:lnSpc>
                <a:spcPct val="150000"/>
              </a:lnSpc>
              <a:spcBef>
                <a:spcPts val="0"/>
              </a:spcBef>
              <a:spcAft>
                <a:spcPts val="0"/>
              </a:spcAft>
              <a:buSzPts val="3000"/>
              <a:buChar char="•"/>
            </a:pPr>
            <a:r>
              <a:rPr lang="en-US" sz="3000"/>
              <a:t>Y-coordinate</a:t>
            </a:r>
            <a:endParaRPr sz="3000"/>
          </a:p>
          <a:p>
            <a:pPr indent="-419100" lvl="0" marL="457200" rtl="0" algn="l">
              <a:lnSpc>
                <a:spcPct val="150000"/>
              </a:lnSpc>
              <a:spcBef>
                <a:spcPts val="0"/>
              </a:spcBef>
              <a:spcAft>
                <a:spcPts val="0"/>
              </a:spcAft>
              <a:buSzPts val="3000"/>
              <a:buChar char="•"/>
            </a:pPr>
            <a:r>
              <a:rPr lang="en-US" sz="3000"/>
              <a:t>Velocity</a:t>
            </a:r>
            <a:endParaRPr sz="3000"/>
          </a:p>
          <a:p>
            <a:pPr indent="-419100" lvl="0" marL="457200" rtl="0" algn="l">
              <a:lnSpc>
                <a:spcPct val="150000"/>
              </a:lnSpc>
              <a:spcBef>
                <a:spcPts val="0"/>
              </a:spcBef>
              <a:spcAft>
                <a:spcPts val="0"/>
              </a:spcAft>
              <a:buSzPts val="3000"/>
              <a:buChar char="•"/>
            </a:pPr>
            <a:r>
              <a:rPr lang="en-US" sz="3000"/>
              <a:t>Accele</a:t>
            </a:r>
            <a:r>
              <a:rPr lang="en-US" sz="3000"/>
              <a:t>r</a:t>
            </a:r>
            <a:r>
              <a:rPr lang="en-US" sz="3000"/>
              <a:t>ation</a:t>
            </a:r>
            <a:endParaRPr sz="3000"/>
          </a:p>
          <a:p>
            <a:pPr indent="-419100" lvl="0" marL="457200" rtl="0" algn="l">
              <a:lnSpc>
                <a:spcPct val="150000"/>
              </a:lnSpc>
              <a:spcBef>
                <a:spcPts val="0"/>
              </a:spcBef>
              <a:spcAft>
                <a:spcPts val="0"/>
              </a:spcAft>
              <a:buSzPts val="3000"/>
              <a:buChar char="•"/>
            </a:pPr>
            <a:r>
              <a:rPr lang="en-US" sz="3000"/>
              <a:t>Label</a:t>
            </a:r>
            <a:endParaRPr sz="3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2b936291b04_0_2"/>
          <p:cNvSpPr txBox="1"/>
          <p:nvPr>
            <p:ph idx="1" type="body"/>
          </p:nvPr>
        </p:nvSpPr>
        <p:spPr>
          <a:xfrm>
            <a:off x="582427" y="1768950"/>
            <a:ext cx="10515600" cy="4351200"/>
          </a:xfrm>
          <a:prstGeom prst="rect">
            <a:avLst/>
          </a:prstGeom>
        </p:spPr>
        <p:txBody>
          <a:bodyPr anchorCtr="0" anchor="t" bIns="45700" lIns="91425" spcFirstLastPara="1" rIns="91425" wrap="square" tIns="45700">
            <a:noAutofit/>
          </a:bodyPr>
          <a:lstStyle/>
          <a:p>
            <a:pPr indent="-381000" lvl="0" marL="457200" rtl="0" algn="l">
              <a:spcBef>
                <a:spcPts val="1100"/>
              </a:spcBef>
              <a:spcAft>
                <a:spcPts val="0"/>
              </a:spcAft>
              <a:buSzPts val="2400"/>
              <a:buChar char="●"/>
            </a:pPr>
            <a:r>
              <a:rPr lang="en-US"/>
              <a:t>Derived acceleration and provided labels to the each rows using data processing and presumptions. </a:t>
            </a:r>
            <a:endParaRPr/>
          </a:p>
          <a:p>
            <a:pPr indent="-381000" lvl="0" marL="457200" rtl="0" algn="l">
              <a:spcBef>
                <a:spcPts val="0"/>
              </a:spcBef>
              <a:spcAft>
                <a:spcPts val="0"/>
              </a:spcAft>
              <a:buSzPts val="2400"/>
              <a:buChar char="●"/>
            </a:pPr>
            <a:r>
              <a:rPr lang="en-US"/>
              <a:t>Found the optimal values of epsilon and min_data_points using grid search. </a:t>
            </a:r>
            <a:endParaRPr/>
          </a:p>
          <a:p>
            <a:pPr indent="-381000" lvl="0" marL="457200" rtl="0" algn="l">
              <a:spcBef>
                <a:spcPts val="0"/>
              </a:spcBef>
              <a:spcAft>
                <a:spcPts val="0"/>
              </a:spcAft>
              <a:buSzPts val="2400"/>
              <a:buChar char="●"/>
            </a:pPr>
            <a:r>
              <a:rPr lang="en-US"/>
              <a:t>Made clustering for X,Y coordinates for labels. </a:t>
            </a:r>
            <a:endParaRPr/>
          </a:p>
          <a:p>
            <a:pPr indent="-381000" lvl="0" marL="457200" rtl="0" algn="l">
              <a:spcBef>
                <a:spcPts val="0"/>
              </a:spcBef>
              <a:spcAft>
                <a:spcPts val="0"/>
              </a:spcAft>
              <a:buSzPts val="2400"/>
              <a:buChar char="●"/>
            </a:pPr>
            <a:r>
              <a:rPr lang="en-US"/>
              <a:t>Plotted the data using matplot library on the frame. </a:t>
            </a:r>
            <a:endParaRPr/>
          </a:p>
          <a:p>
            <a:pPr indent="-381000" lvl="0" marL="457200" rtl="0" algn="l">
              <a:spcBef>
                <a:spcPts val="0"/>
              </a:spcBef>
              <a:spcAft>
                <a:spcPts val="0"/>
              </a:spcAft>
              <a:buSzPts val="2400"/>
              <a:buChar char="●"/>
            </a:pPr>
            <a:r>
              <a:rPr lang="en-US"/>
              <a:t>Checked for vehicles whose label is not equal to the above classified label and lies in the cluster coordinate ranges. </a:t>
            </a:r>
            <a:endParaRPr/>
          </a:p>
          <a:p>
            <a:pPr indent="-381000" lvl="0" marL="457200" rtl="0" algn="l">
              <a:spcBef>
                <a:spcPts val="0"/>
              </a:spcBef>
              <a:spcAft>
                <a:spcPts val="0"/>
              </a:spcAft>
              <a:buSzPts val="2400"/>
              <a:buChar char="●"/>
            </a:pPr>
            <a:r>
              <a:rPr lang="en-US"/>
              <a:t>Found average velocity of the vehicles. </a:t>
            </a:r>
            <a:endParaRPr/>
          </a:p>
          <a:p>
            <a:pPr indent="-381000" lvl="0" marL="457200" rtl="0" algn="l">
              <a:spcBef>
                <a:spcPts val="0"/>
              </a:spcBef>
              <a:spcAft>
                <a:spcPts val="0"/>
              </a:spcAft>
              <a:buSzPts val="2400"/>
              <a:buChar char="●"/>
            </a:pPr>
            <a:r>
              <a:rPr lang="en-US"/>
              <a:t>checked if velocity lies in the range of presumption range. </a:t>
            </a:r>
            <a:endParaRPr/>
          </a:p>
          <a:p>
            <a:pPr indent="-381000" lvl="0" marL="457200" rtl="0" algn="l">
              <a:spcBef>
                <a:spcPts val="0"/>
              </a:spcBef>
              <a:spcAft>
                <a:spcPts val="0"/>
              </a:spcAft>
              <a:buSzPts val="2400"/>
              <a:buChar char="●"/>
            </a:pPr>
            <a:r>
              <a:rPr lang="en-US"/>
              <a:t>From that, clusters with avg velocity lying as per the presumptions is declared as hard stop or soft stop. </a:t>
            </a:r>
            <a:endParaRPr/>
          </a:p>
        </p:txBody>
      </p:sp>
      <p:sp>
        <p:nvSpPr>
          <p:cNvPr id="202" name="Google Shape;202;g2b936291b04_0_2"/>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Approach</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2c400634bf8_3_12"/>
          <p:cNvSpPr txBox="1"/>
          <p:nvPr>
            <p:ph type="title"/>
          </p:nvPr>
        </p:nvSpPr>
        <p:spPr>
          <a:xfrm>
            <a:off x="587378" y="-546950"/>
            <a:ext cx="10515600" cy="1325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Results</a:t>
            </a:r>
            <a:endParaRPr/>
          </a:p>
        </p:txBody>
      </p:sp>
      <p:pic>
        <p:nvPicPr>
          <p:cNvPr id="208" name="Google Shape;208;g2c400634bf8_3_12"/>
          <p:cNvPicPr preferRelativeResize="0"/>
          <p:nvPr/>
        </p:nvPicPr>
        <p:blipFill>
          <a:blip r:embed="rId3">
            <a:alphaModFix/>
          </a:blip>
          <a:stretch>
            <a:fillRect/>
          </a:stretch>
        </p:blipFill>
        <p:spPr>
          <a:xfrm>
            <a:off x="1076125" y="906475"/>
            <a:ext cx="10154198" cy="4378850"/>
          </a:xfrm>
          <a:prstGeom prst="rect">
            <a:avLst/>
          </a:prstGeom>
          <a:noFill/>
          <a:ln>
            <a:noFill/>
          </a:ln>
        </p:spPr>
      </p:pic>
      <p:sp>
        <p:nvSpPr>
          <p:cNvPr id="209" name="Google Shape;209;g2c400634bf8_3_12"/>
          <p:cNvSpPr txBox="1"/>
          <p:nvPr/>
        </p:nvSpPr>
        <p:spPr>
          <a:xfrm>
            <a:off x="5093525" y="5413050"/>
            <a:ext cx="10053900" cy="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Helvetica Neue Light"/>
                <a:ea typeface="Helvetica Neue Light"/>
                <a:cs typeface="Helvetica Neue Light"/>
                <a:sym typeface="Helvetica Neue Light"/>
              </a:rPr>
              <a:t>Hard Stop</a:t>
            </a:r>
            <a:endParaRPr sz="2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2c400634bf8_3_24"/>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Results: Range of coordinates for hard stop</a:t>
            </a:r>
            <a:endParaRPr/>
          </a:p>
        </p:txBody>
      </p:sp>
      <p:pic>
        <p:nvPicPr>
          <p:cNvPr id="215" name="Google Shape;215;g2c400634bf8_3_24"/>
          <p:cNvPicPr preferRelativeResize="0"/>
          <p:nvPr/>
        </p:nvPicPr>
        <p:blipFill>
          <a:blip r:embed="rId3">
            <a:alphaModFix/>
          </a:blip>
          <a:stretch>
            <a:fillRect/>
          </a:stretch>
        </p:blipFill>
        <p:spPr>
          <a:xfrm>
            <a:off x="3584113" y="1592400"/>
            <a:ext cx="4535979" cy="49607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c400634bf8_3_29"/>
          <p:cNvSpPr txBox="1"/>
          <p:nvPr>
            <p:ph type="title"/>
          </p:nvPr>
        </p:nvSpPr>
        <p:spPr>
          <a:xfrm>
            <a:off x="594303" y="266700"/>
            <a:ext cx="10515600" cy="1325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Results: Range of coordinates for hard stop</a:t>
            </a:r>
            <a:endParaRPr/>
          </a:p>
        </p:txBody>
      </p:sp>
      <p:pic>
        <p:nvPicPr>
          <p:cNvPr id="221" name="Google Shape;221;g2c400634bf8_3_29"/>
          <p:cNvPicPr preferRelativeResize="0"/>
          <p:nvPr/>
        </p:nvPicPr>
        <p:blipFill>
          <a:blip r:embed="rId3">
            <a:alphaModFix/>
          </a:blip>
          <a:stretch>
            <a:fillRect/>
          </a:stretch>
        </p:blipFill>
        <p:spPr>
          <a:xfrm>
            <a:off x="3024925" y="1873725"/>
            <a:ext cx="5630590" cy="4141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Ahmedabad University ">
      <a:dk1>
        <a:srgbClr val="000000"/>
      </a:dk1>
      <a:lt1>
        <a:srgbClr val="FFFFFF"/>
      </a:lt1>
      <a:dk2>
        <a:srgbClr val="7D1916"/>
      </a:dk2>
      <a:lt2>
        <a:srgbClr val="F2F1EE"/>
      </a:lt2>
      <a:accent1>
        <a:srgbClr val="894C00"/>
      </a:accent1>
      <a:accent2>
        <a:srgbClr val="7F4700"/>
      </a:accent2>
      <a:accent3>
        <a:srgbClr val="A5A5A5"/>
      </a:accent3>
      <a:accent4>
        <a:srgbClr val="BC933E"/>
      </a:accent4>
      <a:accent5>
        <a:srgbClr val="000000"/>
      </a:accent5>
      <a:accent6>
        <a:srgbClr val="FEFFFF"/>
      </a:accent6>
      <a:hlink>
        <a:srgbClr val="000000"/>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2022-11-03T08:58:23Z</dcterms:created>
  <dc:creator>Kashish Jethmalani</dc:creator>
</cp:coreProperties>
</file>